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2731b9a41e34025" /><Relationship Type="http://schemas.openxmlformats.org/officeDocument/2006/relationships/extended-properties" Target="/docProps/app.xml" Id="Rc000060750204eff" /><Relationship Type="http://schemas.openxmlformats.org/officeDocument/2006/relationships/officeDocument" Target="/ppt/presentation.xml" Id="R55184f9281484928" /></Relationships>
</file>

<file path=ppt/presentation.xml><?xml version="1.0" encoding="utf-8"?>
<p:presentation xmlns:p="http://schemas.openxmlformats.org/presentationml/2006/main">
  <p:sldMasterIdLst>
    <p:sldMasterId xmlns:r="http://schemas.openxmlformats.org/officeDocument/2006/relationships" id="2147483648" r:id="Rc45f5c65b4724964"/>
  </p:sldMasterIdLst>
  <p:notesMasterIdLst>
    <p:notesMasterId xmlns:r="http://schemas.openxmlformats.org/officeDocument/2006/relationships" r:id="R641e9b643f1c4628"/>
  </p:notesMasterIdLst>
  <p:sldIdLst>
    <p:sldId xmlns:r="http://schemas.openxmlformats.org/officeDocument/2006/relationships" id="256" r:id="Rc1c3448e9f154410"/>
    <p:sldId xmlns:r="http://schemas.openxmlformats.org/officeDocument/2006/relationships" id="257" r:id="R5b383c49e5b64509"/>
    <p:sldId xmlns:r="http://schemas.openxmlformats.org/officeDocument/2006/relationships" id="258" r:id="R536fadee13474c43"/>
    <p:sldId xmlns:r="http://schemas.openxmlformats.org/officeDocument/2006/relationships" id="259" r:id="Rf585191d3a0b4cee"/>
    <p:sldId xmlns:r="http://schemas.openxmlformats.org/officeDocument/2006/relationships" id="260" r:id="R4b8decd96a434deb"/>
    <p:sldId xmlns:r="http://schemas.openxmlformats.org/officeDocument/2006/relationships" id="261" r:id="Rfd3f2ad3c6f84f3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b7dd416a725b4814" /><Relationship Type="http://schemas.openxmlformats.org/officeDocument/2006/relationships/slideMaster" Target="/ppt/slideMasters/slideMaster1.xml" Id="Rc45f5c65b4724964" /><Relationship Type="http://schemas.openxmlformats.org/officeDocument/2006/relationships/notesMaster" Target="/ppt/notesMasters/notesMaster1.xml" Id="R641e9b643f1c4628" /><Relationship Type="http://schemas.openxmlformats.org/officeDocument/2006/relationships/presProps" Target="/ppt/presProps.xml" Id="Rdbf43c079088464d" /><Relationship Type="http://schemas.openxmlformats.org/officeDocument/2006/relationships/tableStyles" Target="/ppt/tableStyles.xml" Id="R157950d9005d4d1d" /><Relationship Type="http://schemas.openxmlformats.org/officeDocument/2006/relationships/slide" Target="/ppt/slides/slide1.xml" Id="Rc1c3448e9f154410" /><Relationship Type="http://schemas.openxmlformats.org/officeDocument/2006/relationships/slide" Target="/ppt/slides/slide2.xml" Id="R5b383c49e5b64509" /><Relationship Type="http://schemas.openxmlformats.org/officeDocument/2006/relationships/slide" Target="/ppt/slides/slide3.xml" Id="R536fadee13474c43" /><Relationship Type="http://schemas.openxmlformats.org/officeDocument/2006/relationships/slide" Target="/ppt/slides/slide4.xml" Id="Rf585191d3a0b4cee" /><Relationship Type="http://schemas.openxmlformats.org/officeDocument/2006/relationships/slide" Target="/ppt/slides/slide5.xml" Id="R4b8decd96a434deb" /><Relationship Type="http://schemas.openxmlformats.org/officeDocument/2006/relationships/slide" Target="/ppt/slides/slide6.xml" Id="Rfd3f2ad3c6f84f3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56dc6dfa2534d09"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8962bcaa6ba4d6c" /><Relationship Type="http://schemas.openxmlformats.org/officeDocument/2006/relationships/notesMaster" Target="/ppt/notesMasters/notesMaster1.xml" Id="R8167ff13e36948c3" /></Relationships>
</file>

<file path=ppt/notesSlides/_rels/notesSlide2.xml.rels>&#65279;<?xml version="1.0" encoding="utf-8"?><Relationships xmlns="http://schemas.openxmlformats.org/package/2006/relationships"><Relationship Type="http://schemas.openxmlformats.org/officeDocument/2006/relationships/slide" Target="/ppt/slides/slide2.xml" Id="Rffce550e731f47e8" /><Relationship Type="http://schemas.openxmlformats.org/officeDocument/2006/relationships/notesMaster" Target="/ppt/notesMasters/notesMaster1.xml" Id="Rdf9c85149f2b43fe" /></Relationships>
</file>

<file path=ppt/notesSlides/_rels/notesSlide3.xml.rels>&#65279;<?xml version="1.0" encoding="utf-8"?><Relationships xmlns="http://schemas.openxmlformats.org/package/2006/relationships"><Relationship Type="http://schemas.openxmlformats.org/officeDocument/2006/relationships/slide" Target="/ppt/slides/slide3.xml" Id="R1fc7678e67e14f8f" /><Relationship Type="http://schemas.openxmlformats.org/officeDocument/2006/relationships/notesMaster" Target="/ppt/notesMasters/notesMaster1.xml" Id="R0fc77469c84342c3" /></Relationships>
</file>

<file path=ppt/notesSlides/_rels/notesSlide4.xml.rels>&#65279;<?xml version="1.0" encoding="utf-8"?><Relationships xmlns="http://schemas.openxmlformats.org/package/2006/relationships"><Relationship Type="http://schemas.openxmlformats.org/officeDocument/2006/relationships/slide" Target="/ppt/slides/slide4.xml" Id="R69d00569e983493c" /><Relationship Type="http://schemas.openxmlformats.org/officeDocument/2006/relationships/notesMaster" Target="/ppt/notesMasters/notesMaster1.xml" Id="Rc12aa456a6144bf0" /></Relationships>
</file>

<file path=ppt/notesSlides/_rels/notesSlide5.xml.rels>&#65279;<?xml version="1.0" encoding="utf-8"?><Relationships xmlns="http://schemas.openxmlformats.org/package/2006/relationships"><Relationship Type="http://schemas.openxmlformats.org/officeDocument/2006/relationships/slide" Target="/ppt/slides/slide5.xml" Id="Rac14eb9b243148be" /><Relationship Type="http://schemas.openxmlformats.org/officeDocument/2006/relationships/notesMaster" Target="/ppt/notesMasters/notesMaster1.xml" Id="R0488a04402764bcc" /></Relationships>
</file>

<file path=ppt/notesSlides/_rels/notesSlide6.xml.rels>&#65279;<?xml version="1.0" encoding="utf-8"?><Relationships xmlns="http://schemas.openxmlformats.org/package/2006/relationships"><Relationship Type="http://schemas.openxmlformats.org/officeDocument/2006/relationships/slide" Target="/ppt/slides/slide6.xml" Id="R309b74afd78e409f" /><Relationship Type="http://schemas.openxmlformats.org/officeDocument/2006/relationships/notesMaster" Target="/ppt/notesMasters/notesMaster1.xml" Id="R015258d9b55249e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Panimate pre-PowerPoint helps you turn an idea into a clear visual story before the bigger presentation or partner conversation. Sam works with you on the message, the images and the way you present it.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First, tell Sam who you are speaking to, what they need to understand and what you want to happen next. We shape the story around that conversation, using your facts and your language.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 useful visual makes the idea concrete: how something works, what changes and why it matters. These illustrations demonstrate a visual storytelling approach; they do not depict a client implementation or measured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Use the presentation to explain an initiative inside your company or introduce an idea to a business partner. A short video can carry the same story when you cannot be in the room yourself.</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Bring rough notes, a voice memo or an existing presentation. Sam helps shape a first visual story, reviews it with you and agrees the right presentation or video format for your audience.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Book a free consultation with Sam and ask for your free idea presentation. We will choose one idea and one audience to start with, and discuss what a useful first example should show.</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4bb23eb1ca3e472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68691d956ccf411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cc2a5910f9764ac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33cbbee02fe24871"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be1437166fac492d"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1dfc9cd74514869"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7BD861B-EBB4-462F-9002-AC8622D51031}"/>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33B119B-3A85-4E50-B614-2EC7ADD96D6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D666B6F4-F9C5-44D0-9D9C-C92A76F82352}"/>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FA20B43A-313C-4AB3-BBCC-54C478C41A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7E080DF0-D8E4-483B-A1F8-C4A9FBE513F6}"/>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DEBAE84E-E90E-4FFD-BB26-9EF9BD9C9474}"/>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2BD9A02-65D3-49E7-B901-B547D5E1CD3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D693F059-0AAB-4570-B155-82EAECEA144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18F83266-2EEC-4375-B99E-FC11251C5D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F06C05AB-EBE2-404A-AD45-62EB0A4161C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b66e28751fb34de0" /><Relationship Type="http://schemas.openxmlformats.org/officeDocument/2006/relationships/slideLayout" Target="/ppt/slideLayouts/slideLayout1.xml" Id="R852c85b48e4244aa" /><Relationship Type="http://schemas.openxmlformats.org/officeDocument/2006/relationships/slideLayout" Target="/ppt/slideLayouts/slideLayout2.xml" Id="R184716ce45dc4538" /><Relationship Type="http://schemas.openxmlformats.org/officeDocument/2006/relationships/slideLayout" Target="/ppt/slideLayouts/slideLayout3.xml" Id="Rff885fc956b74e7f" /><Relationship Type="http://schemas.openxmlformats.org/officeDocument/2006/relationships/slideLayout" Target="/ppt/slideLayouts/slideLayout4.xml" Id="Rff5d3e4fe3d342e7" /><Relationship Type="http://schemas.openxmlformats.org/officeDocument/2006/relationships/slideLayout" Target="/ppt/slideLayouts/slideLayout5.xml" Id="R53354ca269c6454d" /><Relationship Type="http://schemas.openxmlformats.org/officeDocument/2006/relationships/slideLayout" Target="/ppt/slideLayouts/slideLayout6.xml" Id="R042a8e6498d64b2b"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52c85b48e4244aa"/>
    <p:sldLayoutId xmlns:r="http://schemas.openxmlformats.org/officeDocument/2006/relationships" id="2147483650" r:id="R184716ce45dc4538"/>
    <p:sldLayoutId xmlns:r="http://schemas.openxmlformats.org/officeDocument/2006/relationships" id="2147483651" r:id="Rff885fc956b74e7f"/>
    <p:sldLayoutId xmlns:r="http://schemas.openxmlformats.org/officeDocument/2006/relationships" id="2147483652" r:id="Rff5d3e4fe3d342e7"/>
    <p:sldLayoutId xmlns:r="http://schemas.openxmlformats.org/officeDocument/2006/relationships" id="2147483653" r:id="R53354ca269c6454d"/>
    <p:sldLayoutId xmlns:r="http://schemas.openxmlformats.org/officeDocument/2006/relationships" id="2147483654" r:id="R042a8e6498d64b2b"/>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7c60198a735048d5" /><Relationship Type="http://schemas.openxmlformats.org/officeDocument/2006/relationships/image" Target="/ppt/media/image.png" Id="Re377a34618b64db9" /><Relationship Type="http://schemas.openxmlformats.org/officeDocument/2006/relationships/notesSlide" Target="/ppt/notesSlides/notesSlide1.xml" Id="Rd054569655cb410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79c603d93af74aef" /><Relationship Type="http://schemas.openxmlformats.org/officeDocument/2006/relationships/notesSlide" Target="/ppt/notesSlides/notesSlide2.xml" Id="R20ff50e24c3c444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8f99b1a31cf4b56" /><Relationship Type="http://schemas.openxmlformats.org/officeDocument/2006/relationships/image" Target="/ppt/media/image2.png" Id="Rd40125faba364b71" /><Relationship Type="http://schemas.openxmlformats.org/officeDocument/2006/relationships/notesSlide" Target="/ppt/notesSlides/notesSlide3.xml" Id="R0b8ff8c4380641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fe350229ef349f7" /><Relationship Type="http://schemas.openxmlformats.org/officeDocument/2006/relationships/image" Target="/ppt/media/image3.png" Id="R38b90f528b8f4df3" /><Relationship Type="http://schemas.openxmlformats.org/officeDocument/2006/relationships/notesSlide" Target="/ppt/notesSlides/notesSlide4.xml" Id="Rb0f21fa4672047d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d036d9b9dd84204" /><Relationship Type="http://schemas.openxmlformats.org/officeDocument/2006/relationships/notesSlide" Target="/ppt/notesSlides/notesSlide5.xml" Id="Rf21487bd9c8146e0"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52b8f3c85b7438c" /><Relationship Type="http://schemas.openxmlformats.org/officeDocument/2006/relationships/notesSlide" Target="/ppt/notesSlides/notesSlide6.xml" Id="Rbb2815c174e24e62" /></Relationships>
</file>

<file path=ppt/slides/slide1.xml><?xml version="1.0" encoding="utf-8"?>
<p:sld xmlns:p="http://schemas.openxmlformats.org/presentationml/2006/main">
  <p:cSld>
    <p:bg>
      <p:bgPr>
        <a:solidFill xmlns:a="http://schemas.openxmlformats.org/drawingml/2006/main">
          <a:srgbClr val="292734"/>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375F5BB8-F43F-4005-87A3-851CB256CC00}"/>
              </a:ext>
            </a:extLst>
          </p:cNvPr>
          <p:cNvPicPr>
            <a:picLocks xmlns:a="http://schemas.openxmlformats.org/drawingml/2006/main" noChangeAspect="1"/>
          </p:cNvPicPr>
          <p:nvPr/>
        </p:nvPicPr>
        <p:blipFill>
          <a:blip xmlns:r="http://schemas.openxmlformats.org/officeDocument/2006/relationships" xmlns:a="http://schemas.openxmlformats.org/drawingml/2006/main" r:embed="Re377a34618b64db9"/>
          <a:srcRect xmlns:a="http://schemas.openxmlformats.org/drawingml/2006/main" l="15625" t="0" r="15625" b="0"/>
          <a:stretch xmlns:a="http://schemas.openxmlformats.org/drawingml/2006/main">
            <a:fillRect l="0" t="0" r="0" b="0"/>
          </a:stretch>
        </p:blipFill>
        <p:spPr>
          <a:xfrm xmlns:a="http://schemas.openxmlformats.org/drawingml/2006/main">
            <a:off x="3810000" y="0"/>
            <a:ext cx="838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E78D262B-93F6-49D1-B8F9-65C3413227A3}"/>
              </a:ext>
            </a:extLst>
          </p:cNvPr>
          <p:cNvSpPr>
            <a:spLocks xmlns:a="http://schemas.openxmlformats.org/drawingml/2006/main" noGrp="1"/>
          </p:cNvSpPr>
          <p:nvPr/>
        </p:nvSpPr>
        <p:spPr>
          <a:xfrm xmlns:a="http://schemas.openxmlformats.org/drawingml/2006/main">
            <a:off x="0" y="0"/>
            <a:ext cx="4953000" cy="6858000"/>
          </a:xfrm>
          <a:prstGeom xmlns:a="http://schemas.openxmlformats.org/drawingml/2006/main" prst="rect">
            <a:avLst/>
          </a:prstGeom>
          <a:solidFill xmlns:a="http://schemas.openxmlformats.org/drawingml/2006/main">
            <a:srgbClr val="292734"/>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E7192767-1705-409A-B487-6F903D9F8037}"/>
              </a:ext>
            </a:extLst>
          </p:cNvPr>
          <p:cNvSpPr>
            <a:spLocks xmlns:a="http://schemas.openxmlformats.org/drawingml/2006/main" noGrp="1"/>
          </p:cNvSpPr>
          <p:nvPr/>
        </p:nvSpPr>
        <p:spPr>
          <a:xfrm xmlns:a="http://schemas.openxmlformats.org/drawingml/2006/main">
            <a:off x="590550" y="590550"/>
            <a:ext cx="4286250" cy="428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00" b="1">
                <a:solidFill>
                  <a:srgbClr val="F9D146"/>
                </a:solidFill>
                <a:latin typeface="Arial"/>
                <a:ea typeface="Arial"/>
                <a:cs typeface="Arial"/>
              </a:defRPr>
            </a:defPPr>
            <a:lvl1pPr>
              <a:defRPr sz="1800" b="1">
                <a:solidFill>
                  <a:srgbClr val="F9D146"/>
                </a:solidFill>
                <a:latin typeface="Arial"/>
                <a:ea typeface="Arial"/>
                <a:cs typeface="Arial"/>
              </a:defRPr>
            </a:lvl1pPr>
            <a:lvl2pPr>
              <a:defRPr sz="1800" b="1">
                <a:solidFill>
                  <a:srgbClr val="F9D146"/>
                </a:solidFill>
                <a:latin typeface="Arial"/>
                <a:ea typeface="Arial"/>
                <a:cs typeface="Arial"/>
              </a:defRPr>
            </a:lvl2pPr>
            <a:lvl3pPr>
              <a:defRPr sz="1800" b="1">
                <a:solidFill>
                  <a:srgbClr val="F9D146"/>
                </a:solidFill>
                <a:latin typeface="Arial"/>
                <a:ea typeface="Arial"/>
                <a:cs typeface="Arial"/>
              </a:defRPr>
            </a:lvl3pPr>
            <a:lvl4pPr>
              <a:defRPr sz="1800" b="1">
                <a:solidFill>
                  <a:srgbClr val="F9D146"/>
                </a:solidFill>
                <a:latin typeface="Arial"/>
                <a:ea typeface="Arial"/>
                <a:cs typeface="Arial"/>
              </a:defRPr>
            </a:lvl4pPr>
            <a:lvl5pPr>
              <a:defRPr sz="1800" b="1">
                <a:solidFill>
                  <a:srgbClr val="F9D146"/>
                </a:solidFill>
                <a:latin typeface="Arial"/>
                <a:ea typeface="Arial"/>
                <a:cs typeface="Arial"/>
              </a:defRPr>
            </a:lvl5pPr>
            <a:lvl6pPr>
              <a:defRPr sz="1800" b="1">
                <a:solidFill>
                  <a:srgbClr val="F9D146"/>
                </a:solidFill>
                <a:latin typeface="Arial"/>
                <a:ea typeface="Arial"/>
                <a:cs typeface="Arial"/>
              </a:defRPr>
            </a:lvl6pPr>
            <a:lvl7pPr>
              <a:defRPr sz="1800" b="1">
                <a:solidFill>
                  <a:srgbClr val="F9D146"/>
                </a:solidFill>
                <a:latin typeface="Arial"/>
                <a:ea typeface="Arial"/>
                <a:cs typeface="Arial"/>
              </a:defRPr>
            </a:lvl7pPr>
            <a:lvl8pPr>
              <a:defRPr sz="1800" b="1">
                <a:solidFill>
                  <a:srgbClr val="F9D146"/>
                </a:solidFill>
                <a:latin typeface="Arial"/>
                <a:ea typeface="Arial"/>
                <a:cs typeface="Arial"/>
              </a:defRPr>
            </a:lvl8pPr>
            <a:lvl9pPr>
              <a:defRPr sz="1800" b="1">
                <a:solidFill>
                  <a:srgbClr val="F9D146"/>
                </a:solidFill>
                <a:latin typeface="Arial"/>
                <a:ea typeface="Arial"/>
                <a:cs typeface="Arial"/>
              </a:defRPr>
            </a:lvl9pPr>
          </a:lstStyle>
          <a:p xmlns:a="http://schemas.openxmlformats.org/drawingml/2006/main">
            <a:pPr>
              <a:defRPr sz="1800" b="1">
                <a:solidFill>
                  <a:srgbClr val="F9D146"/>
                </a:solidFill>
                <a:latin typeface="Arial"/>
                <a:ea typeface="Arial"/>
                <a:cs typeface="Arial"/>
              </a:defRPr>
            </a:pPr>
            <a:r>
              <a:rPr sz="1800" b="1">
                <a:solidFill>
                  <a:srgbClr val="F9D146"/>
                </a:solidFill>
                <a:latin typeface="Arial"/>
                <a:ea typeface="Arial"/>
                <a:cs typeface="Arial"/>
              </a:rPr>
              <a:t>Panimate pre-PowerPoint</a:t>
            </a:r>
          </a:p>
        </p:txBody>
      </p:sp>
      <p:sp>
        <p:nvSpPr>
          <p:cNvPr id="4" name="">
            <a:extLst xmlns:a="http://schemas.openxmlformats.org/drawingml/2006/main">
              <a:ext uri="{FF2B5EF4-FFF2-40B4-BE49-F238E27FC236}">
                <a16:creationId xmlns:a16="http://schemas.microsoft.com/office/drawing/2014/main" id="{408520B4-F773-4093-8FF5-98F42618D20B}"/>
              </a:ext>
            </a:extLst>
          </p:cNvPr>
          <p:cNvSpPr>
            <a:spLocks xmlns:a="http://schemas.openxmlformats.org/drawingml/2006/main" noGrp="1"/>
          </p:cNvSpPr>
          <p:nvPr/>
        </p:nvSpPr>
        <p:spPr>
          <a:xfrm xmlns:a="http://schemas.openxmlformats.org/drawingml/2006/main">
            <a:off x="590550" y="2000250"/>
            <a:ext cx="485775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4575" b="1">
                <a:solidFill>
                  <a:srgbClr val="FFFFFF"/>
                </a:solidFill>
                <a:latin typeface="Arial"/>
                <a:ea typeface="Arial"/>
                <a:cs typeface="Arial"/>
              </a:defRPr>
            </a:defPPr>
            <a:lvl1pPr>
              <a:defRPr sz="4575" b="1">
                <a:solidFill>
                  <a:srgbClr val="FFFFFF"/>
                </a:solidFill>
                <a:latin typeface="Arial"/>
                <a:ea typeface="Arial"/>
                <a:cs typeface="Arial"/>
              </a:defRPr>
            </a:lvl1pPr>
            <a:lvl2pPr>
              <a:defRPr sz="4575" b="1">
                <a:solidFill>
                  <a:srgbClr val="FFFFFF"/>
                </a:solidFill>
                <a:latin typeface="Arial"/>
                <a:ea typeface="Arial"/>
                <a:cs typeface="Arial"/>
              </a:defRPr>
            </a:lvl2pPr>
            <a:lvl3pPr>
              <a:defRPr sz="4575" b="1">
                <a:solidFill>
                  <a:srgbClr val="FFFFFF"/>
                </a:solidFill>
                <a:latin typeface="Arial"/>
                <a:ea typeface="Arial"/>
                <a:cs typeface="Arial"/>
              </a:defRPr>
            </a:lvl3pPr>
            <a:lvl4pPr>
              <a:defRPr sz="4575" b="1">
                <a:solidFill>
                  <a:srgbClr val="FFFFFF"/>
                </a:solidFill>
                <a:latin typeface="Arial"/>
                <a:ea typeface="Arial"/>
                <a:cs typeface="Arial"/>
              </a:defRPr>
            </a:lvl4pPr>
            <a:lvl5pPr>
              <a:defRPr sz="4575" b="1">
                <a:solidFill>
                  <a:srgbClr val="FFFFFF"/>
                </a:solidFill>
                <a:latin typeface="Arial"/>
                <a:ea typeface="Arial"/>
                <a:cs typeface="Arial"/>
              </a:defRPr>
            </a:lvl5pPr>
            <a:lvl6pPr>
              <a:defRPr sz="4575" b="1">
                <a:solidFill>
                  <a:srgbClr val="FFFFFF"/>
                </a:solidFill>
                <a:latin typeface="Arial"/>
                <a:ea typeface="Arial"/>
                <a:cs typeface="Arial"/>
              </a:defRPr>
            </a:lvl6pPr>
            <a:lvl7pPr>
              <a:defRPr sz="4575" b="1">
                <a:solidFill>
                  <a:srgbClr val="FFFFFF"/>
                </a:solidFill>
                <a:latin typeface="Arial"/>
                <a:ea typeface="Arial"/>
                <a:cs typeface="Arial"/>
              </a:defRPr>
            </a:lvl7pPr>
            <a:lvl8pPr>
              <a:defRPr sz="4575" b="1">
                <a:solidFill>
                  <a:srgbClr val="FFFFFF"/>
                </a:solidFill>
                <a:latin typeface="Arial"/>
                <a:ea typeface="Arial"/>
                <a:cs typeface="Arial"/>
              </a:defRPr>
            </a:lvl8pPr>
            <a:lvl9pPr>
              <a:defRPr sz="4575" b="1">
                <a:solidFill>
                  <a:srgbClr val="FFFFFF"/>
                </a:solidFill>
                <a:latin typeface="Arial"/>
                <a:ea typeface="Arial"/>
                <a:cs typeface="Arial"/>
              </a:defRPr>
            </a:lvl9pPr>
          </a:lstStyle>
          <a:p xmlns:a="http://schemas.openxmlformats.org/drawingml/2006/main">
            <a:pPr>
              <a:defRPr sz="4575" b="1">
                <a:solidFill>
                  <a:srgbClr val="FFFFFF"/>
                </a:solidFill>
                <a:latin typeface="Arial"/>
                <a:ea typeface="Arial"/>
                <a:cs typeface="Arial"/>
              </a:defRPr>
            </a:pPr>
            <a:r>
              <a:rPr sz="4575" b="1">
                <a:solidFill>
                  <a:srgbClr val="FFFFFF"/>
                </a:solidFill>
                <a:latin typeface="Arial"/>
                <a:ea typeface="Arial"/>
                <a:cs typeface="Arial"/>
              </a:rPr>
              <a:t>Make your idea</a:t>
            </a:r>
          </a:p>
          <a:p xmlns:a="http://schemas.openxmlformats.org/drawingml/2006/main">
            <a:pPr>
              <a:defRPr sz="4575" b="1">
                <a:solidFill>
                  <a:srgbClr val="FFFFFF"/>
                </a:solidFill>
                <a:latin typeface="Arial"/>
                <a:ea typeface="Arial"/>
                <a:cs typeface="Arial"/>
              </a:defRPr>
            </a:pPr>
            <a:r>
              <a:rPr sz="4575" b="1">
                <a:solidFill>
                  <a:srgbClr val="FFFFFF"/>
                </a:solidFill>
                <a:latin typeface="Arial"/>
                <a:ea typeface="Arial"/>
                <a:cs typeface="Arial"/>
              </a:rPr>
              <a:t>easier to see.</a:t>
            </a:r>
          </a:p>
        </p:txBody>
      </p:sp>
      <p:sp>
        <p:nvSpPr>
          <p:cNvPr id="5" name="">
            <a:extLst xmlns:a="http://schemas.openxmlformats.org/drawingml/2006/main">
              <a:ext uri="{FF2B5EF4-FFF2-40B4-BE49-F238E27FC236}">
                <a16:creationId xmlns:a16="http://schemas.microsoft.com/office/drawing/2014/main" id="{58E9D531-DE6C-4EF0-B7AC-E51698DF81E3}"/>
              </a:ext>
            </a:extLst>
          </p:cNvPr>
          <p:cNvSpPr>
            <a:spLocks xmlns:a="http://schemas.openxmlformats.org/drawingml/2006/main" noGrp="1"/>
          </p:cNvSpPr>
          <p:nvPr/>
        </p:nvSpPr>
        <p:spPr>
          <a:xfrm xmlns:a="http://schemas.openxmlformats.org/drawingml/2006/main">
            <a:off x="609600" y="4667250"/>
            <a:ext cx="4191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B7DDE3"/>
                </a:solidFill>
                <a:latin typeface="Arial"/>
                <a:ea typeface="Arial"/>
                <a:cs typeface="Arial"/>
              </a:defRPr>
            </a:defPPr>
            <a:lvl1pPr>
              <a:defRPr sz="2100" b="0">
                <a:solidFill>
                  <a:srgbClr val="B7DDE3"/>
                </a:solidFill>
                <a:latin typeface="Arial"/>
                <a:ea typeface="Arial"/>
                <a:cs typeface="Arial"/>
              </a:defRPr>
            </a:lvl1pPr>
            <a:lvl2pPr>
              <a:defRPr sz="2100" b="0">
                <a:solidFill>
                  <a:srgbClr val="B7DDE3"/>
                </a:solidFill>
                <a:latin typeface="Arial"/>
                <a:ea typeface="Arial"/>
                <a:cs typeface="Arial"/>
              </a:defRPr>
            </a:lvl2pPr>
            <a:lvl3pPr>
              <a:defRPr sz="2100" b="0">
                <a:solidFill>
                  <a:srgbClr val="B7DDE3"/>
                </a:solidFill>
                <a:latin typeface="Arial"/>
                <a:ea typeface="Arial"/>
                <a:cs typeface="Arial"/>
              </a:defRPr>
            </a:lvl3pPr>
            <a:lvl4pPr>
              <a:defRPr sz="2100" b="0">
                <a:solidFill>
                  <a:srgbClr val="B7DDE3"/>
                </a:solidFill>
                <a:latin typeface="Arial"/>
                <a:ea typeface="Arial"/>
                <a:cs typeface="Arial"/>
              </a:defRPr>
            </a:lvl4pPr>
            <a:lvl5pPr>
              <a:defRPr sz="2100" b="0">
                <a:solidFill>
                  <a:srgbClr val="B7DDE3"/>
                </a:solidFill>
                <a:latin typeface="Arial"/>
                <a:ea typeface="Arial"/>
                <a:cs typeface="Arial"/>
              </a:defRPr>
            </a:lvl5pPr>
            <a:lvl6pPr>
              <a:defRPr sz="2100" b="0">
                <a:solidFill>
                  <a:srgbClr val="B7DDE3"/>
                </a:solidFill>
                <a:latin typeface="Arial"/>
                <a:ea typeface="Arial"/>
                <a:cs typeface="Arial"/>
              </a:defRPr>
            </a:lvl6pPr>
            <a:lvl7pPr>
              <a:defRPr sz="2100" b="0">
                <a:solidFill>
                  <a:srgbClr val="B7DDE3"/>
                </a:solidFill>
                <a:latin typeface="Arial"/>
                <a:ea typeface="Arial"/>
                <a:cs typeface="Arial"/>
              </a:defRPr>
            </a:lvl7pPr>
            <a:lvl8pPr>
              <a:defRPr sz="2100" b="0">
                <a:solidFill>
                  <a:srgbClr val="B7DDE3"/>
                </a:solidFill>
                <a:latin typeface="Arial"/>
                <a:ea typeface="Arial"/>
                <a:cs typeface="Arial"/>
              </a:defRPr>
            </a:lvl8pPr>
            <a:lvl9pPr>
              <a:defRPr sz="2100" b="0">
                <a:solidFill>
                  <a:srgbClr val="B7DDE3"/>
                </a:solidFill>
                <a:latin typeface="Arial"/>
                <a:ea typeface="Arial"/>
                <a:cs typeface="Arial"/>
              </a:defRPr>
            </a:lvl9pPr>
          </a:lstStyle>
          <a:p xmlns:a="http://schemas.openxmlformats.org/drawingml/2006/main">
            <a:pPr>
              <a:defRPr sz="2100" b="0">
                <a:solidFill>
                  <a:srgbClr val="B7DDE3"/>
                </a:solidFill>
                <a:latin typeface="Arial"/>
                <a:ea typeface="Arial"/>
                <a:cs typeface="Arial"/>
              </a:defRPr>
            </a:pPr>
            <a:r>
              <a:rPr sz="2100" b="0">
                <a:solidFill>
                  <a:srgbClr val="B7DDE3"/>
                </a:solidFill>
                <a:latin typeface="Arial"/>
                <a:ea typeface="Arial"/>
                <a:cs typeface="Arial"/>
              </a:rPr>
              <a:t>A visual story for your next</a:t>
            </a:r>
          </a:p>
          <a:p xmlns:a="http://schemas.openxmlformats.org/drawingml/2006/main">
            <a:pPr>
              <a:defRPr sz="2100" b="0">
                <a:solidFill>
                  <a:srgbClr val="B7DDE3"/>
                </a:solidFill>
                <a:latin typeface="Arial"/>
                <a:ea typeface="Arial"/>
                <a:cs typeface="Arial"/>
              </a:defRPr>
            </a:pPr>
            <a:r>
              <a:rPr sz="2100" b="0">
                <a:solidFill>
                  <a:srgbClr val="B7DDE3"/>
                </a:solidFill>
                <a:latin typeface="Arial"/>
                <a:ea typeface="Arial"/>
                <a:cs typeface="Arial"/>
              </a:rPr>
              <a:t>business conversation.</a:t>
            </a:r>
          </a:p>
        </p:txBody>
      </p:sp>
      <p:sp>
        <p:nvSpPr>
          <p:cNvPr id="6" name="">
            <a:extLst xmlns:a="http://schemas.openxmlformats.org/drawingml/2006/main">
              <a:ext uri="{FF2B5EF4-FFF2-40B4-BE49-F238E27FC236}">
                <a16:creationId xmlns:a16="http://schemas.microsoft.com/office/drawing/2014/main" id="{4F1AF264-CB08-44E4-8FB3-906A42CDEDBA}"/>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Panimate  /  pre-PowerPoint</a:t>
            </a:r>
          </a:p>
        </p:txBody>
      </p:sp>
      <p:sp>
        <p:nvSpPr>
          <p:cNvPr id="7" name="">
            <a:extLst xmlns:a="http://schemas.openxmlformats.org/drawingml/2006/main">
              <a:ext uri="{FF2B5EF4-FFF2-40B4-BE49-F238E27FC236}">
                <a16:creationId xmlns:a16="http://schemas.microsoft.com/office/drawing/2014/main" id="{9E6B94B8-209C-445E-9635-7870F419FABC}"/>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1 / 6</a:t>
            </a:r>
          </a:p>
        </p:txBody>
      </p:sp>
    </p:spTree>
    <p:extLst>
      <p:ext uri="{BB962C8B-B14F-4D97-AF65-F5344CB8AC3E}">
        <p14:creationId xmlns:p14="http://schemas.microsoft.com/office/powerpoint/2010/main" val="2030930166"/>
      </p:ext>
    </p:extLst>
  </p:cSld>
</p:sld>
</file>

<file path=ppt/slides/slide2.xml><?xml version="1.0" encoding="utf-8"?>
<p:sld xmlns:p="http://schemas.openxmlformats.org/presentationml/2006/main">
  <p:cSld>
    <p:bg>
      <p:bgPr>
        <a:solidFill xmlns:a="http://schemas.openxmlformats.org/drawingml/2006/main">
          <a:srgbClr val="ECECEE"/>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BC92A2D2-038A-42D0-B3F8-ABB3A87131B2}"/>
              </a:ext>
            </a:extLst>
          </p:cNvPr>
          <p:cNvSpPr>
            <a:spLocks xmlns:a="http://schemas.openxmlformats.org/drawingml/2006/main" noGrp="1"/>
          </p:cNvSpPr>
          <p:nvPr/>
        </p:nvSpPr>
        <p:spPr>
          <a:xfrm xmlns:a="http://schemas.openxmlformats.org/drawingml/2006/main">
            <a:off x="609600" y="571500"/>
            <a:ext cx="1095375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4350" b="1">
                <a:solidFill>
                  <a:srgbClr val="292734"/>
                </a:solidFill>
                <a:latin typeface="Arial"/>
                <a:ea typeface="Arial"/>
                <a:cs typeface="Arial"/>
              </a:defRPr>
            </a:defPPr>
            <a:lvl1pPr>
              <a:defRPr sz="4350" b="1">
                <a:solidFill>
                  <a:srgbClr val="292734"/>
                </a:solidFill>
                <a:latin typeface="Arial"/>
                <a:ea typeface="Arial"/>
                <a:cs typeface="Arial"/>
              </a:defRPr>
            </a:lvl1pPr>
            <a:lvl2pPr>
              <a:defRPr sz="4350" b="1">
                <a:solidFill>
                  <a:srgbClr val="292734"/>
                </a:solidFill>
                <a:latin typeface="Arial"/>
                <a:ea typeface="Arial"/>
                <a:cs typeface="Arial"/>
              </a:defRPr>
            </a:lvl2pPr>
            <a:lvl3pPr>
              <a:defRPr sz="4350" b="1">
                <a:solidFill>
                  <a:srgbClr val="292734"/>
                </a:solidFill>
                <a:latin typeface="Arial"/>
                <a:ea typeface="Arial"/>
                <a:cs typeface="Arial"/>
              </a:defRPr>
            </a:lvl3pPr>
            <a:lvl4pPr>
              <a:defRPr sz="4350" b="1">
                <a:solidFill>
                  <a:srgbClr val="292734"/>
                </a:solidFill>
                <a:latin typeface="Arial"/>
                <a:ea typeface="Arial"/>
                <a:cs typeface="Arial"/>
              </a:defRPr>
            </a:lvl4pPr>
            <a:lvl5pPr>
              <a:defRPr sz="4350" b="1">
                <a:solidFill>
                  <a:srgbClr val="292734"/>
                </a:solidFill>
                <a:latin typeface="Arial"/>
                <a:ea typeface="Arial"/>
                <a:cs typeface="Arial"/>
              </a:defRPr>
            </a:lvl5pPr>
            <a:lvl6pPr>
              <a:defRPr sz="4350" b="1">
                <a:solidFill>
                  <a:srgbClr val="292734"/>
                </a:solidFill>
                <a:latin typeface="Arial"/>
                <a:ea typeface="Arial"/>
                <a:cs typeface="Arial"/>
              </a:defRPr>
            </a:lvl6pPr>
            <a:lvl7pPr>
              <a:defRPr sz="4350" b="1">
                <a:solidFill>
                  <a:srgbClr val="292734"/>
                </a:solidFill>
                <a:latin typeface="Arial"/>
                <a:ea typeface="Arial"/>
                <a:cs typeface="Arial"/>
              </a:defRPr>
            </a:lvl7pPr>
            <a:lvl8pPr>
              <a:defRPr sz="4350" b="1">
                <a:solidFill>
                  <a:srgbClr val="292734"/>
                </a:solidFill>
                <a:latin typeface="Arial"/>
                <a:ea typeface="Arial"/>
                <a:cs typeface="Arial"/>
              </a:defRPr>
            </a:lvl8pPr>
            <a:lvl9pPr>
              <a:defRPr sz="4350" b="1">
                <a:solidFill>
                  <a:srgbClr val="292734"/>
                </a:solidFill>
                <a:latin typeface="Arial"/>
                <a:ea typeface="Arial"/>
                <a:cs typeface="Arial"/>
              </a:defRPr>
            </a:lvl9pPr>
          </a:lstStyle>
          <a:p xmlns:a="http://schemas.openxmlformats.org/drawingml/2006/main">
            <a:pPr>
              <a:defRPr sz="4350" b="1">
                <a:solidFill>
                  <a:srgbClr val="292734"/>
                </a:solidFill>
                <a:latin typeface="Arial"/>
                <a:ea typeface="Arial"/>
                <a:cs typeface="Arial"/>
              </a:defRPr>
            </a:pPr>
            <a:r>
              <a:rPr sz="4350" b="1">
                <a:solidFill>
                  <a:srgbClr val="292734"/>
                </a:solidFill>
                <a:latin typeface="Arial"/>
                <a:ea typeface="Arial"/>
                <a:cs typeface="Arial"/>
              </a:rPr>
              <a:t>Start with the decision.</a:t>
            </a:r>
          </a:p>
        </p:txBody>
      </p:sp>
      <p:sp>
        <p:nvSpPr>
          <p:cNvPr id="2" name="">
            <a:extLst xmlns:a="http://schemas.openxmlformats.org/drawingml/2006/main">
              <a:ext uri="{FF2B5EF4-FFF2-40B4-BE49-F238E27FC236}">
                <a16:creationId xmlns:a16="http://schemas.microsoft.com/office/drawing/2014/main" id="{FCBAE0C4-9485-4E71-B97C-50975F81FA53}"/>
              </a:ext>
            </a:extLst>
          </p:cNvPr>
          <p:cNvSpPr>
            <a:spLocks xmlns:a="http://schemas.openxmlformats.org/drawingml/2006/main" noGrp="1"/>
          </p:cNvSpPr>
          <p:nvPr/>
        </p:nvSpPr>
        <p:spPr>
          <a:xfrm xmlns:a="http://schemas.openxmlformats.org/drawingml/2006/main">
            <a:off x="609600" y="2381250"/>
            <a:ext cx="3333750" cy="76200"/>
          </a:xfrm>
          <a:prstGeom xmlns:a="http://schemas.openxmlformats.org/drawingml/2006/main" prst="rect">
            <a:avLst/>
          </a:prstGeom>
          <a:solidFill xmlns:a="http://schemas.openxmlformats.org/drawingml/2006/main">
            <a:srgbClr val="B7DD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D9C0D396-C8A4-407A-A37B-55BCC9C43251}"/>
              </a:ext>
            </a:extLst>
          </p:cNvPr>
          <p:cNvSpPr>
            <a:spLocks xmlns:a="http://schemas.openxmlformats.org/drawingml/2006/main" noGrp="1"/>
          </p:cNvSpPr>
          <p:nvPr/>
        </p:nvSpPr>
        <p:spPr>
          <a:xfrm xmlns:a="http://schemas.openxmlformats.org/drawingml/2006/main">
            <a:off x="609600" y="2762250"/>
            <a:ext cx="762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5850" b="1">
                <a:solidFill>
                  <a:srgbClr val="292734"/>
                </a:solidFill>
                <a:latin typeface="Arial"/>
                <a:ea typeface="Arial"/>
                <a:cs typeface="Arial"/>
              </a:defRPr>
            </a:defPPr>
            <a:lvl1pPr>
              <a:defRPr sz="5850" b="1">
                <a:solidFill>
                  <a:srgbClr val="292734"/>
                </a:solidFill>
                <a:latin typeface="Arial"/>
                <a:ea typeface="Arial"/>
                <a:cs typeface="Arial"/>
              </a:defRPr>
            </a:lvl1pPr>
            <a:lvl2pPr>
              <a:defRPr sz="5850" b="1">
                <a:solidFill>
                  <a:srgbClr val="292734"/>
                </a:solidFill>
                <a:latin typeface="Arial"/>
                <a:ea typeface="Arial"/>
                <a:cs typeface="Arial"/>
              </a:defRPr>
            </a:lvl2pPr>
            <a:lvl3pPr>
              <a:defRPr sz="5850" b="1">
                <a:solidFill>
                  <a:srgbClr val="292734"/>
                </a:solidFill>
                <a:latin typeface="Arial"/>
                <a:ea typeface="Arial"/>
                <a:cs typeface="Arial"/>
              </a:defRPr>
            </a:lvl3pPr>
            <a:lvl4pPr>
              <a:defRPr sz="5850" b="1">
                <a:solidFill>
                  <a:srgbClr val="292734"/>
                </a:solidFill>
                <a:latin typeface="Arial"/>
                <a:ea typeface="Arial"/>
                <a:cs typeface="Arial"/>
              </a:defRPr>
            </a:lvl4pPr>
            <a:lvl5pPr>
              <a:defRPr sz="5850" b="1">
                <a:solidFill>
                  <a:srgbClr val="292734"/>
                </a:solidFill>
                <a:latin typeface="Arial"/>
                <a:ea typeface="Arial"/>
                <a:cs typeface="Arial"/>
              </a:defRPr>
            </a:lvl5pPr>
            <a:lvl6pPr>
              <a:defRPr sz="5850" b="1">
                <a:solidFill>
                  <a:srgbClr val="292734"/>
                </a:solidFill>
                <a:latin typeface="Arial"/>
                <a:ea typeface="Arial"/>
                <a:cs typeface="Arial"/>
              </a:defRPr>
            </a:lvl6pPr>
            <a:lvl7pPr>
              <a:defRPr sz="5850" b="1">
                <a:solidFill>
                  <a:srgbClr val="292734"/>
                </a:solidFill>
                <a:latin typeface="Arial"/>
                <a:ea typeface="Arial"/>
                <a:cs typeface="Arial"/>
              </a:defRPr>
            </a:lvl7pPr>
            <a:lvl8pPr>
              <a:defRPr sz="5850" b="1">
                <a:solidFill>
                  <a:srgbClr val="292734"/>
                </a:solidFill>
                <a:latin typeface="Arial"/>
                <a:ea typeface="Arial"/>
                <a:cs typeface="Arial"/>
              </a:defRPr>
            </a:lvl8pPr>
            <a:lvl9pPr>
              <a:defRPr sz="5850" b="1">
                <a:solidFill>
                  <a:srgbClr val="292734"/>
                </a:solidFill>
                <a:latin typeface="Arial"/>
                <a:ea typeface="Arial"/>
                <a:cs typeface="Arial"/>
              </a:defRPr>
            </a:lvl9pPr>
          </a:lstStyle>
          <a:p xmlns:a="http://schemas.openxmlformats.org/drawingml/2006/main">
            <a:pPr>
              <a:defRPr sz="5850" b="1">
                <a:solidFill>
                  <a:srgbClr val="292734"/>
                </a:solidFill>
                <a:latin typeface="Arial"/>
                <a:ea typeface="Arial"/>
                <a:cs typeface="Arial"/>
              </a:defRPr>
            </a:pPr>
            <a:r>
              <a:rPr sz="5850" b="1">
                <a:solidFill>
                  <a:srgbClr val="292734"/>
                </a:solidFill>
                <a:latin typeface="Arial"/>
                <a:ea typeface="Arial"/>
                <a:cs typeface="Arial"/>
              </a:rPr>
              <a:t>1</a:t>
            </a:r>
          </a:p>
        </p:txBody>
      </p:sp>
      <p:sp>
        <p:nvSpPr>
          <p:cNvPr id="4" name="">
            <a:extLst xmlns:a="http://schemas.openxmlformats.org/drawingml/2006/main">
              <a:ext uri="{FF2B5EF4-FFF2-40B4-BE49-F238E27FC236}">
                <a16:creationId xmlns:a16="http://schemas.microsoft.com/office/drawing/2014/main" id="{B069768A-C097-4742-BCBC-6C5C34917C84}"/>
              </a:ext>
            </a:extLst>
          </p:cNvPr>
          <p:cNvSpPr>
            <a:spLocks xmlns:a="http://schemas.openxmlformats.org/drawingml/2006/main" noGrp="1"/>
          </p:cNvSpPr>
          <p:nvPr/>
        </p:nvSpPr>
        <p:spPr>
          <a:xfrm xmlns:a="http://schemas.openxmlformats.org/drawingml/2006/main">
            <a:off x="609600" y="3905250"/>
            <a:ext cx="333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1">
                <a:solidFill>
                  <a:srgbClr val="292734"/>
                </a:solidFill>
                <a:latin typeface="Arial"/>
                <a:ea typeface="Arial"/>
                <a:cs typeface="Arial"/>
              </a:defRPr>
            </a:defPPr>
            <a:lvl1pPr>
              <a:defRPr sz="2250" b="1">
                <a:solidFill>
                  <a:srgbClr val="292734"/>
                </a:solidFill>
                <a:latin typeface="Arial"/>
                <a:ea typeface="Arial"/>
                <a:cs typeface="Arial"/>
              </a:defRPr>
            </a:lvl1pPr>
            <a:lvl2pPr>
              <a:defRPr sz="2250" b="1">
                <a:solidFill>
                  <a:srgbClr val="292734"/>
                </a:solidFill>
                <a:latin typeface="Arial"/>
                <a:ea typeface="Arial"/>
                <a:cs typeface="Arial"/>
              </a:defRPr>
            </a:lvl2pPr>
            <a:lvl3pPr>
              <a:defRPr sz="2250" b="1">
                <a:solidFill>
                  <a:srgbClr val="292734"/>
                </a:solidFill>
                <a:latin typeface="Arial"/>
                <a:ea typeface="Arial"/>
                <a:cs typeface="Arial"/>
              </a:defRPr>
            </a:lvl3pPr>
            <a:lvl4pPr>
              <a:defRPr sz="2250" b="1">
                <a:solidFill>
                  <a:srgbClr val="292734"/>
                </a:solidFill>
                <a:latin typeface="Arial"/>
                <a:ea typeface="Arial"/>
                <a:cs typeface="Arial"/>
              </a:defRPr>
            </a:lvl4pPr>
            <a:lvl5pPr>
              <a:defRPr sz="2250" b="1">
                <a:solidFill>
                  <a:srgbClr val="292734"/>
                </a:solidFill>
                <a:latin typeface="Arial"/>
                <a:ea typeface="Arial"/>
                <a:cs typeface="Arial"/>
              </a:defRPr>
            </a:lvl5pPr>
            <a:lvl6pPr>
              <a:defRPr sz="2250" b="1">
                <a:solidFill>
                  <a:srgbClr val="292734"/>
                </a:solidFill>
                <a:latin typeface="Arial"/>
                <a:ea typeface="Arial"/>
                <a:cs typeface="Arial"/>
              </a:defRPr>
            </a:lvl6pPr>
            <a:lvl7pPr>
              <a:defRPr sz="2250" b="1">
                <a:solidFill>
                  <a:srgbClr val="292734"/>
                </a:solidFill>
                <a:latin typeface="Arial"/>
                <a:ea typeface="Arial"/>
                <a:cs typeface="Arial"/>
              </a:defRPr>
            </a:lvl7pPr>
            <a:lvl8pPr>
              <a:defRPr sz="2250" b="1">
                <a:solidFill>
                  <a:srgbClr val="292734"/>
                </a:solidFill>
                <a:latin typeface="Arial"/>
                <a:ea typeface="Arial"/>
                <a:cs typeface="Arial"/>
              </a:defRPr>
            </a:lvl8pPr>
            <a:lvl9pPr>
              <a:defRPr sz="2250" b="1">
                <a:solidFill>
                  <a:srgbClr val="292734"/>
                </a:solidFill>
                <a:latin typeface="Arial"/>
                <a:ea typeface="Arial"/>
                <a:cs typeface="Arial"/>
              </a:defRPr>
            </a:lvl9pPr>
          </a:lstStyle>
          <a:p xmlns:a="http://schemas.openxmlformats.org/drawingml/2006/main">
            <a:pPr>
              <a:defRPr sz="2250" b="1">
                <a:solidFill>
                  <a:srgbClr val="292734"/>
                </a:solidFill>
                <a:latin typeface="Arial"/>
                <a:ea typeface="Arial"/>
                <a:cs typeface="Arial"/>
              </a:defRPr>
            </a:pPr>
            <a:r>
              <a:rPr sz="2250" b="1">
                <a:solidFill>
                  <a:srgbClr val="292734"/>
                </a:solidFill>
                <a:latin typeface="Arial"/>
                <a:ea typeface="Arial"/>
                <a:cs typeface="Arial"/>
              </a:rPr>
              <a:t>Who is it for?</a:t>
            </a:r>
          </a:p>
        </p:txBody>
      </p:sp>
      <p:sp>
        <p:nvSpPr>
          <p:cNvPr id="5" name="">
            <a:extLst xmlns:a="http://schemas.openxmlformats.org/drawingml/2006/main">
              <a:ext uri="{FF2B5EF4-FFF2-40B4-BE49-F238E27FC236}">
                <a16:creationId xmlns:a16="http://schemas.microsoft.com/office/drawing/2014/main" id="{2F38871A-1078-41F3-B628-5397C0F7C25F}"/>
              </a:ext>
            </a:extLst>
          </p:cNvPr>
          <p:cNvSpPr>
            <a:spLocks xmlns:a="http://schemas.openxmlformats.org/drawingml/2006/main" noGrp="1"/>
          </p:cNvSpPr>
          <p:nvPr/>
        </p:nvSpPr>
        <p:spPr>
          <a:xfrm xmlns:a="http://schemas.openxmlformats.org/drawingml/2006/main">
            <a:off x="609600" y="48101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0">
                <a:solidFill>
                  <a:srgbClr val="454254"/>
                </a:solidFill>
                <a:latin typeface="Arial"/>
                <a:ea typeface="Arial"/>
                <a:cs typeface="Arial"/>
              </a:defRPr>
            </a:defPPr>
            <a:lvl1pPr>
              <a:defRPr sz="1950" b="0">
                <a:solidFill>
                  <a:srgbClr val="454254"/>
                </a:solidFill>
                <a:latin typeface="Arial"/>
                <a:ea typeface="Arial"/>
                <a:cs typeface="Arial"/>
              </a:defRPr>
            </a:lvl1pPr>
            <a:lvl2pPr>
              <a:defRPr sz="1950" b="0">
                <a:solidFill>
                  <a:srgbClr val="454254"/>
                </a:solidFill>
                <a:latin typeface="Arial"/>
                <a:ea typeface="Arial"/>
                <a:cs typeface="Arial"/>
              </a:defRPr>
            </a:lvl2pPr>
            <a:lvl3pPr>
              <a:defRPr sz="1950" b="0">
                <a:solidFill>
                  <a:srgbClr val="454254"/>
                </a:solidFill>
                <a:latin typeface="Arial"/>
                <a:ea typeface="Arial"/>
                <a:cs typeface="Arial"/>
              </a:defRPr>
            </a:lvl3pPr>
            <a:lvl4pPr>
              <a:defRPr sz="1950" b="0">
                <a:solidFill>
                  <a:srgbClr val="454254"/>
                </a:solidFill>
                <a:latin typeface="Arial"/>
                <a:ea typeface="Arial"/>
                <a:cs typeface="Arial"/>
              </a:defRPr>
            </a:lvl4pPr>
            <a:lvl5pPr>
              <a:defRPr sz="1950" b="0">
                <a:solidFill>
                  <a:srgbClr val="454254"/>
                </a:solidFill>
                <a:latin typeface="Arial"/>
                <a:ea typeface="Arial"/>
                <a:cs typeface="Arial"/>
              </a:defRPr>
            </a:lvl5pPr>
            <a:lvl6pPr>
              <a:defRPr sz="1950" b="0">
                <a:solidFill>
                  <a:srgbClr val="454254"/>
                </a:solidFill>
                <a:latin typeface="Arial"/>
                <a:ea typeface="Arial"/>
                <a:cs typeface="Arial"/>
              </a:defRPr>
            </a:lvl6pPr>
            <a:lvl7pPr>
              <a:defRPr sz="1950" b="0">
                <a:solidFill>
                  <a:srgbClr val="454254"/>
                </a:solidFill>
                <a:latin typeface="Arial"/>
                <a:ea typeface="Arial"/>
                <a:cs typeface="Arial"/>
              </a:defRPr>
            </a:lvl7pPr>
            <a:lvl8pPr>
              <a:defRPr sz="1950" b="0">
                <a:solidFill>
                  <a:srgbClr val="454254"/>
                </a:solidFill>
                <a:latin typeface="Arial"/>
                <a:ea typeface="Arial"/>
                <a:cs typeface="Arial"/>
              </a:defRPr>
            </a:lvl8pPr>
            <a:lvl9pPr>
              <a:defRPr sz="1950" b="0">
                <a:solidFill>
                  <a:srgbClr val="454254"/>
                </a:solidFill>
                <a:latin typeface="Arial"/>
                <a:ea typeface="Arial"/>
                <a:cs typeface="Arial"/>
              </a:defRPr>
            </a:lvl9pPr>
          </a:lstStyle>
          <a:p xmlns:a="http://schemas.openxmlformats.org/drawingml/2006/main">
            <a:pPr>
              <a:defRPr sz="1950" b="0">
                <a:solidFill>
                  <a:srgbClr val="454254"/>
                </a:solidFill>
                <a:latin typeface="Arial"/>
                <a:ea typeface="Arial"/>
                <a:cs typeface="Arial"/>
              </a:defRPr>
            </a:pPr>
            <a:r>
              <a:rPr sz="1950" b="0">
                <a:solidFill>
                  <a:srgbClr val="454254"/>
                </a:solidFill>
                <a:latin typeface="Arial"/>
                <a:ea typeface="Arial"/>
                <a:cs typeface="Arial"/>
              </a:rPr>
              <a:t>One audience</a:t>
            </a:r>
          </a:p>
        </p:txBody>
      </p:sp>
      <p:sp>
        <p:nvSpPr>
          <p:cNvPr id="6" name="">
            <a:extLst xmlns:a="http://schemas.openxmlformats.org/drawingml/2006/main">
              <a:ext uri="{FF2B5EF4-FFF2-40B4-BE49-F238E27FC236}">
                <a16:creationId xmlns:a16="http://schemas.microsoft.com/office/drawing/2014/main" id="{BD2F1389-F267-4E7F-A4D3-FCE96425EA3B}"/>
              </a:ext>
            </a:extLst>
          </p:cNvPr>
          <p:cNvSpPr>
            <a:spLocks xmlns:a="http://schemas.openxmlformats.org/drawingml/2006/main" noGrp="1"/>
          </p:cNvSpPr>
          <p:nvPr/>
        </p:nvSpPr>
        <p:spPr>
          <a:xfrm xmlns:a="http://schemas.openxmlformats.org/drawingml/2006/main">
            <a:off x="4438650" y="2381250"/>
            <a:ext cx="3333750" cy="76200"/>
          </a:xfrm>
          <a:prstGeom xmlns:a="http://schemas.openxmlformats.org/drawingml/2006/main" prst="rect">
            <a:avLst/>
          </a:prstGeom>
          <a:solidFill xmlns:a="http://schemas.openxmlformats.org/drawingml/2006/main">
            <a:srgbClr val="F9D146"/>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EFF80EED-8A86-49F7-A0AF-C7A79718E588}"/>
              </a:ext>
            </a:extLst>
          </p:cNvPr>
          <p:cNvSpPr>
            <a:spLocks xmlns:a="http://schemas.openxmlformats.org/drawingml/2006/main" noGrp="1"/>
          </p:cNvSpPr>
          <p:nvPr/>
        </p:nvSpPr>
        <p:spPr>
          <a:xfrm xmlns:a="http://schemas.openxmlformats.org/drawingml/2006/main">
            <a:off x="4438650" y="2762250"/>
            <a:ext cx="762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5850" b="1">
                <a:solidFill>
                  <a:srgbClr val="292734"/>
                </a:solidFill>
                <a:latin typeface="Arial"/>
                <a:ea typeface="Arial"/>
                <a:cs typeface="Arial"/>
              </a:defRPr>
            </a:defPPr>
            <a:lvl1pPr>
              <a:defRPr sz="5850" b="1">
                <a:solidFill>
                  <a:srgbClr val="292734"/>
                </a:solidFill>
                <a:latin typeface="Arial"/>
                <a:ea typeface="Arial"/>
                <a:cs typeface="Arial"/>
              </a:defRPr>
            </a:lvl1pPr>
            <a:lvl2pPr>
              <a:defRPr sz="5850" b="1">
                <a:solidFill>
                  <a:srgbClr val="292734"/>
                </a:solidFill>
                <a:latin typeface="Arial"/>
                <a:ea typeface="Arial"/>
                <a:cs typeface="Arial"/>
              </a:defRPr>
            </a:lvl2pPr>
            <a:lvl3pPr>
              <a:defRPr sz="5850" b="1">
                <a:solidFill>
                  <a:srgbClr val="292734"/>
                </a:solidFill>
                <a:latin typeface="Arial"/>
                <a:ea typeface="Arial"/>
                <a:cs typeface="Arial"/>
              </a:defRPr>
            </a:lvl3pPr>
            <a:lvl4pPr>
              <a:defRPr sz="5850" b="1">
                <a:solidFill>
                  <a:srgbClr val="292734"/>
                </a:solidFill>
                <a:latin typeface="Arial"/>
                <a:ea typeface="Arial"/>
                <a:cs typeface="Arial"/>
              </a:defRPr>
            </a:lvl4pPr>
            <a:lvl5pPr>
              <a:defRPr sz="5850" b="1">
                <a:solidFill>
                  <a:srgbClr val="292734"/>
                </a:solidFill>
                <a:latin typeface="Arial"/>
                <a:ea typeface="Arial"/>
                <a:cs typeface="Arial"/>
              </a:defRPr>
            </a:lvl5pPr>
            <a:lvl6pPr>
              <a:defRPr sz="5850" b="1">
                <a:solidFill>
                  <a:srgbClr val="292734"/>
                </a:solidFill>
                <a:latin typeface="Arial"/>
                <a:ea typeface="Arial"/>
                <a:cs typeface="Arial"/>
              </a:defRPr>
            </a:lvl6pPr>
            <a:lvl7pPr>
              <a:defRPr sz="5850" b="1">
                <a:solidFill>
                  <a:srgbClr val="292734"/>
                </a:solidFill>
                <a:latin typeface="Arial"/>
                <a:ea typeface="Arial"/>
                <a:cs typeface="Arial"/>
              </a:defRPr>
            </a:lvl7pPr>
            <a:lvl8pPr>
              <a:defRPr sz="5850" b="1">
                <a:solidFill>
                  <a:srgbClr val="292734"/>
                </a:solidFill>
                <a:latin typeface="Arial"/>
                <a:ea typeface="Arial"/>
                <a:cs typeface="Arial"/>
              </a:defRPr>
            </a:lvl8pPr>
            <a:lvl9pPr>
              <a:defRPr sz="5850" b="1">
                <a:solidFill>
                  <a:srgbClr val="292734"/>
                </a:solidFill>
                <a:latin typeface="Arial"/>
                <a:ea typeface="Arial"/>
                <a:cs typeface="Arial"/>
              </a:defRPr>
            </a:lvl9pPr>
          </a:lstStyle>
          <a:p xmlns:a="http://schemas.openxmlformats.org/drawingml/2006/main">
            <a:pPr>
              <a:defRPr sz="5850" b="1">
                <a:solidFill>
                  <a:srgbClr val="292734"/>
                </a:solidFill>
                <a:latin typeface="Arial"/>
                <a:ea typeface="Arial"/>
                <a:cs typeface="Arial"/>
              </a:defRPr>
            </a:pPr>
            <a:r>
              <a:rPr sz="5850" b="1">
                <a:solidFill>
                  <a:srgbClr val="292734"/>
                </a:solidFill>
                <a:latin typeface="Arial"/>
                <a:ea typeface="Arial"/>
                <a:cs typeface="Arial"/>
              </a:rPr>
              <a:t>2</a:t>
            </a:r>
          </a:p>
        </p:txBody>
      </p:sp>
      <p:sp>
        <p:nvSpPr>
          <p:cNvPr id="8" name="">
            <a:extLst xmlns:a="http://schemas.openxmlformats.org/drawingml/2006/main">
              <a:ext uri="{FF2B5EF4-FFF2-40B4-BE49-F238E27FC236}">
                <a16:creationId xmlns:a16="http://schemas.microsoft.com/office/drawing/2014/main" id="{9778F30C-4550-412F-A082-929CEF401A62}"/>
              </a:ext>
            </a:extLst>
          </p:cNvPr>
          <p:cNvSpPr>
            <a:spLocks xmlns:a="http://schemas.openxmlformats.org/drawingml/2006/main" noGrp="1"/>
          </p:cNvSpPr>
          <p:nvPr/>
        </p:nvSpPr>
        <p:spPr>
          <a:xfrm xmlns:a="http://schemas.openxmlformats.org/drawingml/2006/main">
            <a:off x="4438650" y="3905250"/>
            <a:ext cx="333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1">
                <a:solidFill>
                  <a:srgbClr val="292734"/>
                </a:solidFill>
                <a:latin typeface="Arial"/>
                <a:ea typeface="Arial"/>
                <a:cs typeface="Arial"/>
              </a:defRPr>
            </a:defPPr>
            <a:lvl1pPr>
              <a:defRPr sz="2250" b="1">
                <a:solidFill>
                  <a:srgbClr val="292734"/>
                </a:solidFill>
                <a:latin typeface="Arial"/>
                <a:ea typeface="Arial"/>
                <a:cs typeface="Arial"/>
              </a:defRPr>
            </a:lvl1pPr>
            <a:lvl2pPr>
              <a:defRPr sz="2250" b="1">
                <a:solidFill>
                  <a:srgbClr val="292734"/>
                </a:solidFill>
                <a:latin typeface="Arial"/>
                <a:ea typeface="Arial"/>
                <a:cs typeface="Arial"/>
              </a:defRPr>
            </a:lvl2pPr>
            <a:lvl3pPr>
              <a:defRPr sz="2250" b="1">
                <a:solidFill>
                  <a:srgbClr val="292734"/>
                </a:solidFill>
                <a:latin typeface="Arial"/>
                <a:ea typeface="Arial"/>
                <a:cs typeface="Arial"/>
              </a:defRPr>
            </a:lvl3pPr>
            <a:lvl4pPr>
              <a:defRPr sz="2250" b="1">
                <a:solidFill>
                  <a:srgbClr val="292734"/>
                </a:solidFill>
                <a:latin typeface="Arial"/>
                <a:ea typeface="Arial"/>
                <a:cs typeface="Arial"/>
              </a:defRPr>
            </a:lvl4pPr>
            <a:lvl5pPr>
              <a:defRPr sz="2250" b="1">
                <a:solidFill>
                  <a:srgbClr val="292734"/>
                </a:solidFill>
                <a:latin typeface="Arial"/>
                <a:ea typeface="Arial"/>
                <a:cs typeface="Arial"/>
              </a:defRPr>
            </a:lvl5pPr>
            <a:lvl6pPr>
              <a:defRPr sz="2250" b="1">
                <a:solidFill>
                  <a:srgbClr val="292734"/>
                </a:solidFill>
                <a:latin typeface="Arial"/>
                <a:ea typeface="Arial"/>
                <a:cs typeface="Arial"/>
              </a:defRPr>
            </a:lvl6pPr>
            <a:lvl7pPr>
              <a:defRPr sz="2250" b="1">
                <a:solidFill>
                  <a:srgbClr val="292734"/>
                </a:solidFill>
                <a:latin typeface="Arial"/>
                <a:ea typeface="Arial"/>
                <a:cs typeface="Arial"/>
              </a:defRPr>
            </a:lvl7pPr>
            <a:lvl8pPr>
              <a:defRPr sz="2250" b="1">
                <a:solidFill>
                  <a:srgbClr val="292734"/>
                </a:solidFill>
                <a:latin typeface="Arial"/>
                <a:ea typeface="Arial"/>
                <a:cs typeface="Arial"/>
              </a:defRPr>
            </a:lvl8pPr>
            <a:lvl9pPr>
              <a:defRPr sz="2250" b="1">
                <a:solidFill>
                  <a:srgbClr val="292734"/>
                </a:solidFill>
                <a:latin typeface="Arial"/>
                <a:ea typeface="Arial"/>
                <a:cs typeface="Arial"/>
              </a:defRPr>
            </a:lvl9pPr>
          </a:lstStyle>
          <a:p xmlns:a="http://schemas.openxmlformats.org/drawingml/2006/main">
            <a:pPr>
              <a:defRPr sz="2250" b="1">
                <a:solidFill>
                  <a:srgbClr val="292734"/>
                </a:solidFill>
                <a:latin typeface="Arial"/>
                <a:ea typeface="Arial"/>
                <a:cs typeface="Arial"/>
              </a:defRPr>
            </a:pPr>
            <a:r>
              <a:rPr sz="2250" b="1">
                <a:solidFill>
                  <a:srgbClr val="292734"/>
                </a:solidFill>
                <a:latin typeface="Arial"/>
                <a:ea typeface="Arial"/>
                <a:cs typeface="Arial"/>
              </a:rPr>
              <a:t>What should they see?</a:t>
            </a:r>
          </a:p>
        </p:txBody>
      </p:sp>
      <p:sp>
        <p:nvSpPr>
          <p:cNvPr id="9" name="">
            <a:extLst xmlns:a="http://schemas.openxmlformats.org/drawingml/2006/main">
              <a:ext uri="{FF2B5EF4-FFF2-40B4-BE49-F238E27FC236}">
                <a16:creationId xmlns:a16="http://schemas.microsoft.com/office/drawing/2014/main" id="{839EE740-6280-416F-BC3E-AC104680DDD5}"/>
              </a:ext>
            </a:extLst>
          </p:cNvPr>
          <p:cNvSpPr>
            <a:spLocks xmlns:a="http://schemas.openxmlformats.org/drawingml/2006/main" noGrp="1"/>
          </p:cNvSpPr>
          <p:nvPr/>
        </p:nvSpPr>
        <p:spPr>
          <a:xfrm xmlns:a="http://schemas.openxmlformats.org/drawingml/2006/main">
            <a:off x="4438650" y="48101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0">
                <a:solidFill>
                  <a:srgbClr val="454254"/>
                </a:solidFill>
                <a:latin typeface="Arial"/>
                <a:ea typeface="Arial"/>
                <a:cs typeface="Arial"/>
              </a:defRPr>
            </a:defPPr>
            <a:lvl1pPr>
              <a:defRPr sz="1950" b="0">
                <a:solidFill>
                  <a:srgbClr val="454254"/>
                </a:solidFill>
                <a:latin typeface="Arial"/>
                <a:ea typeface="Arial"/>
                <a:cs typeface="Arial"/>
              </a:defRPr>
            </a:lvl1pPr>
            <a:lvl2pPr>
              <a:defRPr sz="1950" b="0">
                <a:solidFill>
                  <a:srgbClr val="454254"/>
                </a:solidFill>
                <a:latin typeface="Arial"/>
                <a:ea typeface="Arial"/>
                <a:cs typeface="Arial"/>
              </a:defRPr>
            </a:lvl2pPr>
            <a:lvl3pPr>
              <a:defRPr sz="1950" b="0">
                <a:solidFill>
                  <a:srgbClr val="454254"/>
                </a:solidFill>
                <a:latin typeface="Arial"/>
                <a:ea typeface="Arial"/>
                <a:cs typeface="Arial"/>
              </a:defRPr>
            </a:lvl3pPr>
            <a:lvl4pPr>
              <a:defRPr sz="1950" b="0">
                <a:solidFill>
                  <a:srgbClr val="454254"/>
                </a:solidFill>
                <a:latin typeface="Arial"/>
                <a:ea typeface="Arial"/>
                <a:cs typeface="Arial"/>
              </a:defRPr>
            </a:lvl4pPr>
            <a:lvl5pPr>
              <a:defRPr sz="1950" b="0">
                <a:solidFill>
                  <a:srgbClr val="454254"/>
                </a:solidFill>
                <a:latin typeface="Arial"/>
                <a:ea typeface="Arial"/>
                <a:cs typeface="Arial"/>
              </a:defRPr>
            </a:lvl5pPr>
            <a:lvl6pPr>
              <a:defRPr sz="1950" b="0">
                <a:solidFill>
                  <a:srgbClr val="454254"/>
                </a:solidFill>
                <a:latin typeface="Arial"/>
                <a:ea typeface="Arial"/>
                <a:cs typeface="Arial"/>
              </a:defRPr>
            </a:lvl6pPr>
            <a:lvl7pPr>
              <a:defRPr sz="1950" b="0">
                <a:solidFill>
                  <a:srgbClr val="454254"/>
                </a:solidFill>
                <a:latin typeface="Arial"/>
                <a:ea typeface="Arial"/>
                <a:cs typeface="Arial"/>
              </a:defRPr>
            </a:lvl7pPr>
            <a:lvl8pPr>
              <a:defRPr sz="1950" b="0">
                <a:solidFill>
                  <a:srgbClr val="454254"/>
                </a:solidFill>
                <a:latin typeface="Arial"/>
                <a:ea typeface="Arial"/>
                <a:cs typeface="Arial"/>
              </a:defRPr>
            </a:lvl8pPr>
            <a:lvl9pPr>
              <a:defRPr sz="1950" b="0">
                <a:solidFill>
                  <a:srgbClr val="454254"/>
                </a:solidFill>
                <a:latin typeface="Arial"/>
                <a:ea typeface="Arial"/>
                <a:cs typeface="Arial"/>
              </a:defRPr>
            </a:lvl9pPr>
          </a:lstStyle>
          <a:p xmlns:a="http://schemas.openxmlformats.org/drawingml/2006/main">
            <a:pPr>
              <a:defRPr sz="1950" b="0">
                <a:solidFill>
                  <a:srgbClr val="454254"/>
                </a:solidFill>
                <a:latin typeface="Arial"/>
                <a:ea typeface="Arial"/>
                <a:cs typeface="Arial"/>
              </a:defRPr>
            </a:pPr>
            <a:r>
              <a:rPr sz="1950" b="0">
                <a:solidFill>
                  <a:srgbClr val="454254"/>
                </a:solidFill>
                <a:latin typeface="Arial"/>
                <a:ea typeface="Arial"/>
                <a:cs typeface="Arial"/>
              </a:rPr>
              <a:t>One clear idea</a:t>
            </a:r>
          </a:p>
        </p:txBody>
      </p:sp>
      <p:sp>
        <p:nvSpPr>
          <p:cNvPr id="10" name="">
            <a:extLst xmlns:a="http://schemas.openxmlformats.org/drawingml/2006/main">
              <a:ext uri="{FF2B5EF4-FFF2-40B4-BE49-F238E27FC236}">
                <a16:creationId xmlns:a16="http://schemas.microsoft.com/office/drawing/2014/main" id="{2C2F0ADF-F125-41C7-AE57-06B492543CCB}"/>
              </a:ext>
            </a:extLst>
          </p:cNvPr>
          <p:cNvSpPr>
            <a:spLocks xmlns:a="http://schemas.openxmlformats.org/drawingml/2006/main" noGrp="1"/>
          </p:cNvSpPr>
          <p:nvPr/>
        </p:nvSpPr>
        <p:spPr>
          <a:xfrm xmlns:a="http://schemas.openxmlformats.org/drawingml/2006/main">
            <a:off x="8267700" y="2381250"/>
            <a:ext cx="3333750" cy="76200"/>
          </a:xfrm>
          <a:prstGeom xmlns:a="http://schemas.openxmlformats.org/drawingml/2006/main" prst="rect">
            <a:avLst/>
          </a:prstGeom>
          <a:solidFill xmlns:a="http://schemas.openxmlformats.org/drawingml/2006/main">
            <a:srgbClr val="B7DDE3"/>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34CB7ACB-EA6F-4563-A4A2-7BA7DDDFCC83}"/>
              </a:ext>
            </a:extLst>
          </p:cNvPr>
          <p:cNvSpPr>
            <a:spLocks xmlns:a="http://schemas.openxmlformats.org/drawingml/2006/main" noGrp="1"/>
          </p:cNvSpPr>
          <p:nvPr/>
        </p:nvSpPr>
        <p:spPr>
          <a:xfrm xmlns:a="http://schemas.openxmlformats.org/drawingml/2006/main">
            <a:off x="8267700" y="2762250"/>
            <a:ext cx="762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5850" b="1">
                <a:solidFill>
                  <a:srgbClr val="292734"/>
                </a:solidFill>
                <a:latin typeface="Arial"/>
                <a:ea typeface="Arial"/>
                <a:cs typeface="Arial"/>
              </a:defRPr>
            </a:defPPr>
            <a:lvl1pPr>
              <a:defRPr sz="5850" b="1">
                <a:solidFill>
                  <a:srgbClr val="292734"/>
                </a:solidFill>
                <a:latin typeface="Arial"/>
                <a:ea typeface="Arial"/>
                <a:cs typeface="Arial"/>
              </a:defRPr>
            </a:lvl1pPr>
            <a:lvl2pPr>
              <a:defRPr sz="5850" b="1">
                <a:solidFill>
                  <a:srgbClr val="292734"/>
                </a:solidFill>
                <a:latin typeface="Arial"/>
                <a:ea typeface="Arial"/>
                <a:cs typeface="Arial"/>
              </a:defRPr>
            </a:lvl2pPr>
            <a:lvl3pPr>
              <a:defRPr sz="5850" b="1">
                <a:solidFill>
                  <a:srgbClr val="292734"/>
                </a:solidFill>
                <a:latin typeface="Arial"/>
                <a:ea typeface="Arial"/>
                <a:cs typeface="Arial"/>
              </a:defRPr>
            </a:lvl3pPr>
            <a:lvl4pPr>
              <a:defRPr sz="5850" b="1">
                <a:solidFill>
                  <a:srgbClr val="292734"/>
                </a:solidFill>
                <a:latin typeface="Arial"/>
                <a:ea typeface="Arial"/>
                <a:cs typeface="Arial"/>
              </a:defRPr>
            </a:lvl4pPr>
            <a:lvl5pPr>
              <a:defRPr sz="5850" b="1">
                <a:solidFill>
                  <a:srgbClr val="292734"/>
                </a:solidFill>
                <a:latin typeface="Arial"/>
                <a:ea typeface="Arial"/>
                <a:cs typeface="Arial"/>
              </a:defRPr>
            </a:lvl5pPr>
            <a:lvl6pPr>
              <a:defRPr sz="5850" b="1">
                <a:solidFill>
                  <a:srgbClr val="292734"/>
                </a:solidFill>
                <a:latin typeface="Arial"/>
                <a:ea typeface="Arial"/>
                <a:cs typeface="Arial"/>
              </a:defRPr>
            </a:lvl6pPr>
            <a:lvl7pPr>
              <a:defRPr sz="5850" b="1">
                <a:solidFill>
                  <a:srgbClr val="292734"/>
                </a:solidFill>
                <a:latin typeface="Arial"/>
                <a:ea typeface="Arial"/>
                <a:cs typeface="Arial"/>
              </a:defRPr>
            </a:lvl7pPr>
            <a:lvl8pPr>
              <a:defRPr sz="5850" b="1">
                <a:solidFill>
                  <a:srgbClr val="292734"/>
                </a:solidFill>
                <a:latin typeface="Arial"/>
                <a:ea typeface="Arial"/>
                <a:cs typeface="Arial"/>
              </a:defRPr>
            </a:lvl8pPr>
            <a:lvl9pPr>
              <a:defRPr sz="5850" b="1">
                <a:solidFill>
                  <a:srgbClr val="292734"/>
                </a:solidFill>
                <a:latin typeface="Arial"/>
                <a:ea typeface="Arial"/>
                <a:cs typeface="Arial"/>
              </a:defRPr>
            </a:lvl9pPr>
          </a:lstStyle>
          <a:p xmlns:a="http://schemas.openxmlformats.org/drawingml/2006/main">
            <a:pPr>
              <a:defRPr sz="5850" b="1">
                <a:solidFill>
                  <a:srgbClr val="292734"/>
                </a:solidFill>
                <a:latin typeface="Arial"/>
                <a:ea typeface="Arial"/>
                <a:cs typeface="Arial"/>
              </a:defRPr>
            </a:pPr>
            <a:r>
              <a:rPr sz="5850" b="1">
                <a:solidFill>
                  <a:srgbClr val="292734"/>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17F7F532-F3FC-4ADA-A525-761B377E6097}"/>
              </a:ext>
            </a:extLst>
          </p:cNvPr>
          <p:cNvSpPr>
            <a:spLocks xmlns:a="http://schemas.openxmlformats.org/drawingml/2006/main" noGrp="1"/>
          </p:cNvSpPr>
          <p:nvPr/>
        </p:nvSpPr>
        <p:spPr>
          <a:xfrm xmlns:a="http://schemas.openxmlformats.org/drawingml/2006/main">
            <a:off x="8267700" y="3905250"/>
            <a:ext cx="333375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1">
                <a:solidFill>
                  <a:srgbClr val="292734"/>
                </a:solidFill>
                <a:latin typeface="Arial"/>
                <a:ea typeface="Arial"/>
                <a:cs typeface="Arial"/>
              </a:defRPr>
            </a:defPPr>
            <a:lvl1pPr>
              <a:defRPr sz="2250" b="1">
                <a:solidFill>
                  <a:srgbClr val="292734"/>
                </a:solidFill>
                <a:latin typeface="Arial"/>
                <a:ea typeface="Arial"/>
                <a:cs typeface="Arial"/>
              </a:defRPr>
            </a:lvl1pPr>
            <a:lvl2pPr>
              <a:defRPr sz="2250" b="1">
                <a:solidFill>
                  <a:srgbClr val="292734"/>
                </a:solidFill>
                <a:latin typeface="Arial"/>
                <a:ea typeface="Arial"/>
                <a:cs typeface="Arial"/>
              </a:defRPr>
            </a:lvl2pPr>
            <a:lvl3pPr>
              <a:defRPr sz="2250" b="1">
                <a:solidFill>
                  <a:srgbClr val="292734"/>
                </a:solidFill>
                <a:latin typeface="Arial"/>
                <a:ea typeface="Arial"/>
                <a:cs typeface="Arial"/>
              </a:defRPr>
            </a:lvl3pPr>
            <a:lvl4pPr>
              <a:defRPr sz="2250" b="1">
                <a:solidFill>
                  <a:srgbClr val="292734"/>
                </a:solidFill>
                <a:latin typeface="Arial"/>
                <a:ea typeface="Arial"/>
                <a:cs typeface="Arial"/>
              </a:defRPr>
            </a:lvl4pPr>
            <a:lvl5pPr>
              <a:defRPr sz="2250" b="1">
                <a:solidFill>
                  <a:srgbClr val="292734"/>
                </a:solidFill>
                <a:latin typeface="Arial"/>
                <a:ea typeface="Arial"/>
                <a:cs typeface="Arial"/>
              </a:defRPr>
            </a:lvl5pPr>
            <a:lvl6pPr>
              <a:defRPr sz="2250" b="1">
                <a:solidFill>
                  <a:srgbClr val="292734"/>
                </a:solidFill>
                <a:latin typeface="Arial"/>
                <a:ea typeface="Arial"/>
                <a:cs typeface="Arial"/>
              </a:defRPr>
            </a:lvl6pPr>
            <a:lvl7pPr>
              <a:defRPr sz="2250" b="1">
                <a:solidFill>
                  <a:srgbClr val="292734"/>
                </a:solidFill>
                <a:latin typeface="Arial"/>
                <a:ea typeface="Arial"/>
                <a:cs typeface="Arial"/>
              </a:defRPr>
            </a:lvl7pPr>
            <a:lvl8pPr>
              <a:defRPr sz="2250" b="1">
                <a:solidFill>
                  <a:srgbClr val="292734"/>
                </a:solidFill>
                <a:latin typeface="Arial"/>
                <a:ea typeface="Arial"/>
                <a:cs typeface="Arial"/>
              </a:defRPr>
            </a:lvl8pPr>
            <a:lvl9pPr>
              <a:defRPr sz="2250" b="1">
                <a:solidFill>
                  <a:srgbClr val="292734"/>
                </a:solidFill>
                <a:latin typeface="Arial"/>
                <a:ea typeface="Arial"/>
                <a:cs typeface="Arial"/>
              </a:defRPr>
            </a:lvl9pPr>
          </a:lstStyle>
          <a:p xmlns:a="http://schemas.openxmlformats.org/drawingml/2006/main">
            <a:pPr>
              <a:defRPr sz="2250" b="1">
                <a:solidFill>
                  <a:srgbClr val="292734"/>
                </a:solidFill>
                <a:latin typeface="Arial"/>
                <a:ea typeface="Arial"/>
                <a:cs typeface="Arial"/>
              </a:defRPr>
            </a:pPr>
            <a:r>
              <a:rPr sz="2250" b="1">
                <a:solidFill>
                  <a:srgbClr val="292734"/>
                </a:solidFill>
                <a:latin typeface="Arial"/>
                <a:ea typeface="Arial"/>
                <a:cs typeface="Arial"/>
              </a:rPr>
              <a:t>What happens next?</a:t>
            </a:r>
          </a:p>
        </p:txBody>
      </p:sp>
      <p:sp>
        <p:nvSpPr>
          <p:cNvPr id="13" name="">
            <a:extLst xmlns:a="http://schemas.openxmlformats.org/drawingml/2006/main">
              <a:ext uri="{FF2B5EF4-FFF2-40B4-BE49-F238E27FC236}">
                <a16:creationId xmlns:a16="http://schemas.microsoft.com/office/drawing/2014/main" id="{1893C83A-8FD3-4CD8-9847-06D625E560E7}"/>
              </a:ext>
            </a:extLst>
          </p:cNvPr>
          <p:cNvSpPr>
            <a:spLocks xmlns:a="http://schemas.openxmlformats.org/drawingml/2006/main" noGrp="1"/>
          </p:cNvSpPr>
          <p:nvPr/>
        </p:nvSpPr>
        <p:spPr>
          <a:xfrm xmlns:a="http://schemas.openxmlformats.org/drawingml/2006/main">
            <a:off x="8267700" y="4810125"/>
            <a:ext cx="333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0">
                <a:solidFill>
                  <a:srgbClr val="454254"/>
                </a:solidFill>
                <a:latin typeface="Arial"/>
                <a:ea typeface="Arial"/>
                <a:cs typeface="Arial"/>
              </a:defRPr>
            </a:defPPr>
            <a:lvl1pPr>
              <a:defRPr sz="1950" b="0">
                <a:solidFill>
                  <a:srgbClr val="454254"/>
                </a:solidFill>
                <a:latin typeface="Arial"/>
                <a:ea typeface="Arial"/>
                <a:cs typeface="Arial"/>
              </a:defRPr>
            </a:lvl1pPr>
            <a:lvl2pPr>
              <a:defRPr sz="1950" b="0">
                <a:solidFill>
                  <a:srgbClr val="454254"/>
                </a:solidFill>
                <a:latin typeface="Arial"/>
                <a:ea typeface="Arial"/>
                <a:cs typeface="Arial"/>
              </a:defRPr>
            </a:lvl2pPr>
            <a:lvl3pPr>
              <a:defRPr sz="1950" b="0">
                <a:solidFill>
                  <a:srgbClr val="454254"/>
                </a:solidFill>
                <a:latin typeface="Arial"/>
                <a:ea typeface="Arial"/>
                <a:cs typeface="Arial"/>
              </a:defRPr>
            </a:lvl3pPr>
            <a:lvl4pPr>
              <a:defRPr sz="1950" b="0">
                <a:solidFill>
                  <a:srgbClr val="454254"/>
                </a:solidFill>
                <a:latin typeface="Arial"/>
                <a:ea typeface="Arial"/>
                <a:cs typeface="Arial"/>
              </a:defRPr>
            </a:lvl4pPr>
            <a:lvl5pPr>
              <a:defRPr sz="1950" b="0">
                <a:solidFill>
                  <a:srgbClr val="454254"/>
                </a:solidFill>
                <a:latin typeface="Arial"/>
                <a:ea typeface="Arial"/>
                <a:cs typeface="Arial"/>
              </a:defRPr>
            </a:lvl5pPr>
            <a:lvl6pPr>
              <a:defRPr sz="1950" b="0">
                <a:solidFill>
                  <a:srgbClr val="454254"/>
                </a:solidFill>
                <a:latin typeface="Arial"/>
                <a:ea typeface="Arial"/>
                <a:cs typeface="Arial"/>
              </a:defRPr>
            </a:lvl6pPr>
            <a:lvl7pPr>
              <a:defRPr sz="1950" b="0">
                <a:solidFill>
                  <a:srgbClr val="454254"/>
                </a:solidFill>
                <a:latin typeface="Arial"/>
                <a:ea typeface="Arial"/>
                <a:cs typeface="Arial"/>
              </a:defRPr>
            </a:lvl7pPr>
            <a:lvl8pPr>
              <a:defRPr sz="1950" b="0">
                <a:solidFill>
                  <a:srgbClr val="454254"/>
                </a:solidFill>
                <a:latin typeface="Arial"/>
                <a:ea typeface="Arial"/>
                <a:cs typeface="Arial"/>
              </a:defRPr>
            </a:lvl8pPr>
            <a:lvl9pPr>
              <a:defRPr sz="1950" b="0">
                <a:solidFill>
                  <a:srgbClr val="454254"/>
                </a:solidFill>
                <a:latin typeface="Arial"/>
                <a:ea typeface="Arial"/>
                <a:cs typeface="Arial"/>
              </a:defRPr>
            </a:lvl9pPr>
          </a:lstStyle>
          <a:p xmlns:a="http://schemas.openxmlformats.org/drawingml/2006/main">
            <a:pPr>
              <a:defRPr sz="1950" b="0">
                <a:solidFill>
                  <a:srgbClr val="454254"/>
                </a:solidFill>
                <a:latin typeface="Arial"/>
                <a:ea typeface="Arial"/>
                <a:cs typeface="Arial"/>
              </a:defRPr>
            </a:pPr>
            <a:r>
              <a:rPr sz="1950" b="0">
                <a:solidFill>
                  <a:srgbClr val="454254"/>
                </a:solidFill>
                <a:latin typeface="Arial"/>
                <a:ea typeface="Arial"/>
                <a:cs typeface="Arial"/>
              </a:rPr>
              <a:t>One useful next step</a:t>
            </a:r>
          </a:p>
        </p:txBody>
      </p:sp>
      <p:sp>
        <p:nvSpPr>
          <p:cNvPr id="14" name="">
            <a:extLst xmlns:a="http://schemas.openxmlformats.org/drawingml/2006/main">
              <a:ext uri="{FF2B5EF4-FFF2-40B4-BE49-F238E27FC236}">
                <a16:creationId xmlns:a16="http://schemas.microsoft.com/office/drawing/2014/main" id="{0CFE1C50-F77B-420D-84AB-263AB447F286}"/>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Panimate  /  pre-PowerPoint</a:t>
            </a:r>
          </a:p>
        </p:txBody>
      </p:sp>
      <p:sp>
        <p:nvSpPr>
          <p:cNvPr id="15" name="">
            <a:extLst xmlns:a="http://schemas.openxmlformats.org/drawingml/2006/main">
              <a:ext uri="{FF2B5EF4-FFF2-40B4-BE49-F238E27FC236}">
                <a16:creationId xmlns:a16="http://schemas.microsoft.com/office/drawing/2014/main" id="{C2B6BEBC-5E0F-46A6-B640-A37A0D7493EE}"/>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2 / 6</a:t>
            </a:r>
          </a:p>
        </p:txBody>
      </p:sp>
    </p:spTree>
    <p:extLst>
      <p:ext uri="{BB962C8B-B14F-4D97-AF65-F5344CB8AC3E}">
        <p14:creationId xmlns:p14="http://schemas.microsoft.com/office/powerpoint/2010/main" val="1759385599"/>
      </p:ext>
    </p:extLst>
  </p:cSld>
</p:sld>
</file>

<file path=ppt/slides/slide3.xml><?xml version="1.0" encoding="utf-8"?>
<p:sld xmlns:p="http://schemas.openxmlformats.org/presentationml/2006/main">
  <p:cSld>
    <p:bg>
      <p:bgPr>
        <a:solidFill xmlns:a="http://schemas.openxmlformats.org/drawingml/2006/main">
          <a:srgbClr val="ECECEE"/>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C51FAF3D-9A4E-4240-876A-51EE542D1180}"/>
              </a:ext>
            </a:extLst>
          </p:cNvPr>
          <p:cNvPicPr>
            <a:picLocks xmlns:a="http://schemas.openxmlformats.org/drawingml/2006/main" noChangeAspect="1"/>
          </p:cNvPicPr>
          <p:nvPr/>
        </p:nvPicPr>
        <p:blipFill>
          <a:blip xmlns:r="http://schemas.openxmlformats.org/officeDocument/2006/relationships" xmlns:a="http://schemas.openxmlformats.org/drawingml/2006/main" r:embed="Rd40125faba364b71"/>
          <a:srcRect xmlns:a="http://schemas.openxmlformats.org/drawingml/2006/main" l="0" t="0" r="0" b="0"/>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C311162-F5D1-4CA9-A181-E56FC5FED495}"/>
              </a:ext>
            </a:extLst>
          </p:cNvPr>
          <p:cNvSpPr>
            <a:spLocks xmlns:a="http://schemas.openxmlformats.org/drawingml/2006/main" noGrp="1"/>
          </p:cNvSpPr>
          <p:nvPr/>
        </p:nvSpPr>
        <p:spPr>
          <a:xfrm xmlns:a="http://schemas.openxmlformats.org/drawingml/2006/main">
            <a:off x="0" y="0"/>
            <a:ext cx="12192000" cy="1809750"/>
          </a:xfrm>
          <a:prstGeom xmlns:a="http://schemas.openxmlformats.org/drawingml/2006/main" prst="rect">
            <a:avLst/>
          </a:prstGeom>
          <a:solidFill xmlns:a="http://schemas.openxmlformats.org/drawingml/2006/main">
            <a:srgbClr val="ECECEE"/>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0889A381-ACA3-409A-BB5A-92240DBEEA97}"/>
              </a:ext>
            </a:extLst>
          </p:cNvPr>
          <p:cNvSpPr>
            <a:spLocks xmlns:a="http://schemas.openxmlformats.org/drawingml/2006/main" noGrp="1"/>
          </p:cNvSpPr>
          <p:nvPr/>
        </p:nvSpPr>
        <p:spPr>
          <a:xfrm xmlns:a="http://schemas.openxmlformats.org/drawingml/2006/main">
            <a:off x="609600" y="285750"/>
            <a:ext cx="109537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292734"/>
                </a:solidFill>
                <a:latin typeface="Arial"/>
                <a:ea typeface="Arial"/>
                <a:cs typeface="Arial"/>
              </a:defRPr>
            </a:defPPr>
            <a:lvl1pPr>
              <a:defRPr sz="3600" b="1">
                <a:solidFill>
                  <a:srgbClr val="292734"/>
                </a:solidFill>
                <a:latin typeface="Arial"/>
                <a:ea typeface="Arial"/>
                <a:cs typeface="Arial"/>
              </a:defRPr>
            </a:lvl1pPr>
            <a:lvl2pPr>
              <a:defRPr sz="3600" b="1">
                <a:solidFill>
                  <a:srgbClr val="292734"/>
                </a:solidFill>
                <a:latin typeface="Arial"/>
                <a:ea typeface="Arial"/>
                <a:cs typeface="Arial"/>
              </a:defRPr>
            </a:lvl2pPr>
            <a:lvl3pPr>
              <a:defRPr sz="3600" b="1">
                <a:solidFill>
                  <a:srgbClr val="292734"/>
                </a:solidFill>
                <a:latin typeface="Arial"/>
                <a:ea typeface="Arial"/>
                <a:cs typeface="Arial"/>
              </a:defRPr>
            </a:lvl3pPr>
            <a:lvl4pPr>
              <a:defRPr sz="3600" b="1">
                <a:solidFill>
                  <a:srgbClr val="292734"/>
                </a:solidFill>
                <a:latin typeface="Arial"/>
                <a:ea typeface="Arial"/>
                <a:cs typeface="Arial"/>
              </a:defRPr>
            </a:lvl4pPr>
            <a:lvl5pPr>
              <a:defRPr sz="3600" b="1">
                <a:solidFill>
                  <a:srgbClr val="292734"/>
                </a:solidFill>
                <a:latin typeface="Arial"/>
                <a:ea typeface="Arial"/>
                <a:cs typeface="Arial"/>
              </a:defRPr>
            </a:lvl5pPr>
            <a:lvl6pPr>
              <a:defRPr sz="3600" b="1">
                <a:solidFill>
                  <a:srgbClr val="292734"/>
                </a:solidFill>
                <a:latin typeface="Arial"/>
                <a:ea typeface="Arial"/>
                <a:cs typeface="Arial"/>
              </a:defRPr>
            </a:lvl6pPr>
            <a:lvl7pPr>
              <a:defRPr sz="3600" b="1">
                <a:solidFill>
                  <a:srgbClr val="292734"/>
                </a:solidFill>
                <a:latin typeface="Arial"/>
                <a:ea typeface="Arial"/>
                <a:cs typeface="Arial"/>
              </a:defRPr>
            </a:lvl7pPr>
            <a:lvl8pPr>
              <a:defRPr sz="3600" b="1">
                <a:solidFill>
                  <a:srgbClr val="292734"/>
                </a:solidFill>
                <a:latin typeface="Arial"/>
                <a:ea typeface="Arial"/>
                <a:cs typeface="Arial"/>
              </a:defRPr>
            </a:lvl8pPr>
            <a:lvl9pPr>
              <a:defRPr sz="3600" b="1">
                <a:solidFill>
                  <a:srgbClr val="292734"/>
                </a:solidFill>
                <a:latin typeface="Arial"/>
                <a:ea typeface="Arial"/>
                <a:cs typeface="Arial"/>
              </a:defRPr>
            </a:lvl9pPr>
          </a:lstStyle>
          <a:p xmlns:a="http://schemas.openxmlformats.org/drawingml/2006/main">
            <a:pPr>
              <a:defRPr sz="3600" b="1">
                <a:solidFill>
                  <a:srgbClr val="292734"/>
                </a:solidFill>
                <a:latin typeface="Arial"/>
                <a:ea typeface="Arial"/>
                <a:cs typeface="Arial"/>
              </a:defRPr>
            </a:pPr>
            <a:r>
              <a:rPr sz="3600" b="1">
                <a:solidFill>
                  <a:srgbClr val="292734"/>
                </a:solidFill>
                <a:latin typeface="Arial"/>
                <a:ea typeface="Arial"/>
                <a:cs typeface="Arial"/>
              </a:rPr>
              <a:t>Show what words</a:t>
            </a:r>
          </a:p>
          <a:p xmlns:a="http://schemas.openxmlformats.org/drawingml/2006/main">
            <a:pPr>
              <a:defRPr sz="3600" b="1">
                <a:solidFill>
                  <a:srgbClr val="292734"/>
                </a:solidFill>
                <a:latin typeface="Arial"/>
                <a:ea typeface="Arial"/>
                <a:cs typeface="Arial"/>
              </a:defRPr>
            </a:pPr>
            <a:r>
              <a:rPr sz="3600" b="1">
                <a:solidFill>
                  <a:srgbClr val="292734"/>
                </a:solidFill>
                <a:latin typeface="Arial"/>
                <a:ea typeface="Arial"/>
                <a:cs typeface="Arial"/>
              </a:rPr>
              <a:t>leave to the imagination.</a:t>
            </a:r>
          </a:p>
        </p:txBody>
      </p:sp>
      <p:sp>
        <p:nvSpPr>
          <p:cNvPr id="4" name="">
            <a:extLst xmlns:a="http://schemas.openxmlformats.org/drawingml/2006/main">
              <a:ext uri="{FF2B5EF4-FFF2-40B4-BE49-F238E27FC236}">
                <a16:creationId xmlns:a16="http://schemas.microsoft.com/office/drawing/2014/main" id="{25D25F37-E23C-459C-A95A-7A2109BED5E6}"/>
              </a:ext>
            </a:extLst>
          </p:cNvPr>
          <p:cNvSpPr>
            <a:spLocks xmlns:a="http://schemas.openxmlformats.org/drawingml/2006/main" noGrp="1"/>
          </p:cNvSpPr>
          <p:nvPr/>
        </p:nvSpPr>
        <p:spPr>
          <a:xfrm xmlns:a="http://schemas.openxmlformats.org/drawingml/2006/main">
            <a:off x="0" y="6191250"/>
            <a:ext cx="12192000" cy="666750"/>
          </a:xfrm>
          <a:prstGeom xmlns:a="http://schemas.openxmlformats.org/drawingml/2006/main" prst="rect">
            <a:avLst/>
          </a:prstGeom>
          <a:solidFill xmlns:a="http://schemas.openxmlformats.org/drawingml/2006/main">
            <a:srgbClr val="ECECEE"/>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4F20A9D5-7FAE-4E5E-9353-DF9AD11900DD}"/>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Panimate  /  pre-PowerPoint</a:t>
            </a:r>
          </a:p>
        </p:txBody>
      </p:sp>
      <p:sp>
        <p:nvSpPr>
          <p:cNvPr id="6" name="">
            <a:extLst xmlns:a="http://schemas.openxmlformats.org/drawingml/2006/main">
              <a:ext uri="{FF2B5EF4-FFF2-40B4-BE49-F238E27FC236}">
                <a16:creationId xmlns:a16="http://schemas.microsoft.com/office/drawing/2014/main" id="{A406C2AA-DF6E-4DA9-8CB6-E76D9BE5E761}"/>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3 / 6</a:t>
            </a:r>
          </a:p>
        </p:txBody>
      </p:sp>
    </p:spTree>
    <p:extLst>
      <p:ext uri="{BB962C8B-B14F-4D97-AF65-F5344CB8AC3E}">
        <p14:creationId xmlns:p14="http://schemas.microsoft.com/office/powerpoint/2010/main" val="758139257"/>
      </p:ext>
    </p:extLst>
  </p:cSld>
</p:sld>
</file>

<file path=ppt/slides/slide4.xml><?xml version="1.0" encoding="utf-8"?>
<p:sld xmlns:p="http://schemas.openxmlformats.org/presentationml/2006/main">
  <p:cSld>
    <p:bg>
      <p:bgPr>
        <a:solidFill xmlns:a="http://schemas.openxmlformats.org/drawingml/2006/main">
          <a:srgbClr val="292734"/>
        </a:solidFill>
      </p:bgPr>
    </p:bg>
    <p:spTree>
      <p:nvGrpSpPr>
        <p:cNvPr id="1" name=""/>
        <p:cNvGrpSpPr/>
        <p:nvPr/>
      </p:nvGrpSpPr>
      <p:grpSpPr>
        <a:xfrm xmlns:a="http://schemas.openxmlformats.org/drawingml/2006/main"/>
      </p:grpSpPr>
      <p:pic>
        <p:nvPicPr>
          <p:cNvPr id="7" name="">
            <a:extLst xmlns:a="http://schemas.openxmlformats.org/drawingml/2006/main">
              <a:ext uri="{FF2B5EF4-FFF2-40B4-BE49-F238E27FC236}">
                <a16:creationId xmlns:a16="http://schemas.microsoft.com/office/drawing/2014/main" id="{28E94569-6EFB-4CC9-947E-7A1650463590}"/>
              </a:ext>
            </a:extLst>
          </p:cNvPr>
          <p:cNvPicPr>
            <a:picLocks xmlns:a="http://schemas.openxmlformats.org/drawingml/2006/main" noChangeAspect="1"/>
          </p:cNvPicPr>
          <p:nvPr/>
        </p:nvPicPr>
        <p:blipFill>
          <a:blip xmlns:r="http://schemas.openxmlformats.org/officeDocument/2006/relationships" xmlns:a="http://schemas.openxmlformats.org/drawingml/2006/main" r:embed="R38b90f528b8f4df3"/>
          <a:srcRect xmlns:a="http://schemas.openxmlformats.org/drawingml/2006/main" l="10063" t="0" r="10063" b="0"/>
          <a:stretch xmlns:a="http://schemas.openxmlformats.org/drawingml/2006/main">
            <a:fillRect l="0" t="0" r="0" b="0"/>
          </a:stretch>
        </p:blipFill>
        <p:spPr>
          <a:xfrm xmlns:a="http://schemas.openxmlformats.org/drawingml/2006/main">
            <a:off x="5429250" y="1143000"/>
            <a:ext cx="6762750" cy="476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AB7BB580-EEA5-4B55-AF4A-1C3552414FF2}"/>
              </a:ext>
            </a:extLst>
          </p:cNvPr>
          <p:cNvSpPr>
            <a:spLocks xmlns:a="http://schemas.openxmlformats.org/drawingml/2006/main" noGrp="1"/>
          </p:cNvSpPr>
          <p:nvPr/>
        </p:nvSpPr>
        <p:spPr>
          <a:xfrm xmlns:a="http://schemas.openxmlformats.org/drawingml/2006/main">
            <a:off x="0" y="0"/>
            <a:ext cx="5429250" cy="6858000"/>
          </a:xfrm>
          <a:prstGeom xmlns:a="http://schemas.openxmlformats.org/drawingml/2006/main" prst="rect">
            <a:avLst/>
          </a:prstGeom>
          <a:solidFill xmlns:a="http://schemas.openxmlformats.org/drawingml/2006/main">
            <a:srgbClr val="292734"/>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3CBE1626-DB40-4736-9E64-F31EB6C255B6}"/>
              </a:ext>
            </a:extLst>
          </p:cNvPr>
          <p:cNvSpPr>
            <a:spLocks xmlns:a="http://schemas.openxmlformats.org/drawingml/2006/main" noGrp="1"/>
          </p:cNvSpPr>
          <p:nvPr/>
        </p:nvSpPr>
        <p:spPr>
          <a:xfrm xmlns:a="http://schemas.openxmlformats.org/drawingml/2006/main">
            <a:off x="609600" y="857250"/>
            <a:ext cx="4762500" cy="2095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825" b="1">
                <a:solidFill>
                  <a:srgbClr val="FFFFFF"/>
                </a:solidFill>
                <a:latin typeface="Arial"/>
                <a:ea typeface="Arial"/>
                <a:cs typeface="Arial"/>
              </a:defRPr>
            </a:defPPr>
            <a:lvl1pPr>
              <a:defRPr sz="3825" b="1">
                <a:solidFill>
                  <a:srgbClr val="FFFFFF"/>
                </a:solidFill>
                <a:latin typeface="Arial"/>
                <a:ea typeface="Arial"/>
                <a:cs typeface="Arial"/>
              </a:defRPr>
            </a:lvl1pPr>
            <a:lvl2pPr>
              <a:defRPr sz="3825" b="1">
                <a:solidFill>
                  <a:srgbClr val="FFFFFF"/>
                </a:solidFill>
                <a:latin typeface="Arial"/>
                <a:ea typeface="Arial"/>
                <a:cs typeface="Arial"/>
              </a:defRPr>
            </a:lvl2pPr>
            <a:lvl3pPr>
              <a:defRPr sz="3825" b="1">
                <a:solidFill>
                  <a:srgbClr val="FFFFFF"/>
                </a:solidFill>
                <a:latin typeface="Arial"/>
                <a:ea typeface="Arial"/>
                <a:cs typeface="Arial"/>
              </a:defRPr>
            </a:lvl3pPr>
            <a:lvl4pPr>
              <a:defRPr sz="3825" b="1">
                <a:solidFill>
                  <a:srgbClr val="FFFFFF"/>
                </a:solidFill>
                <a:latin typeface="Arial"/>
                <a:ea typeface="Arial"/>
                <a:cs typeface="Arial"/>
              </a:defRPr>
            </a:lvl4pPr>
            <a:lvl5pPr>
              <a:defRPr sz="3825" b="1">
                <a:solidFill>
                  <a:srgbClr val="FFFFFF"/>
                </a:solidFill>
                <a:latin typeface="Arial"/>
                <a:ea typeface="Arial"/>
                <a:cs typeface="Arial"/>
              </a:defRPr>
            </a:lvl5pPr>
            <a:lvl6pPr>
              <a:defRPr sz="3825" b="1">
                <a:solidFill>
                  <a:srgbClr val="FFFFFF"/>
                </a:solidFill>
                <a:latin typeface="Arial"/>
                <a:ea typeface="Arial"/>
                <a:cs typeface="Arial"/>
              </a:defRPr>
            </a:lvl6pPr>
            <a:lvl7pPr>
              <a:defRPr sz="3825" b="1">
                <a:solidFill>
                  <a:srgbClr val="FFFFFF"/>
                </a:solidFill>
                <a:latin typeface="Arial"/>
                <a:ea typeface="Arial"/>
                <a:cs typeface="Arial"/>
              </a:defRPr>
            </a:lvl7pPr>
            <a:lvl8pPr>
              <a:defRPr sz="3825" b="1">
                <a:solidFill>
                  <a:srgbClr val="FFFFFF"/>
                </a:solidFill>
                <a:latin typeface="Arial"/>
                <a:ea typeface="Arial"/>
                <a:cs typeface="Arial"/>
              </a:defRPr>
            </a:lvl8pPr>
            <a:lvl9pPr>
              <a:defRPr sz="3825" b="1">
                <a:solidFill>
                  <a:srgbClr val="FFFFFF"/>
                </a:solidFill>
                <a:latin typeface="Arial"/>
                <a:ea typeface="Arial"/>
                <a:cs typeface="Arial"/>
              </a:defRPr>
            </a:lvl9pPr>
          </a:lstStyle>
          <a:p xmlns:a="http://schemas.openxmlformats.org/drawingml/2006/main">
            <a:pPr>
              <a:defRPr sz="3825" b="1">
                <a:solidFill>
                  <a:srgbClr val="FFFFFF"/>
                </a:solidFill>
                <a:latin typeface="Arial"/>
                <a:ea typeface="Arial"/>
                <a:cs typeface="Arial"/>
              </a:defRPr>
            </a:pPr>
            <a:r>
              <a:rPr sz="3825" b="1">
                <a:solidFill>
                  <a:srgbClr val="FFFFFF"/>
                </a:solidFill>
                <a:latin typeface="Arial"/>
                <a:ea typeface="Arial"/>
                <a:cs typeface="Arial"/>
              </a:rPr>
              <a:t>For the room.</a:t>
            </a:r>
          </a:p>
          <a:p xmlns:a="http://schemas.openxmlformats.org/drawingml/2006/main">
            <a:pPr>
              <a:defRPr sz="3825" b="1">
                <a:solidFill>
                  <a:srgbClr val="FFFFFF"/>
                </a:solidFill>
                <a:latin typeface="Arial"/>
                <a:ea typeface="Arial"/>
                <a:cs typeface="Arial"/>
              </a:defRPr>
            </a:pPr>
            <a:r>
              <a:rPr sz="3825" b="1">
                <a:solidFill>
                  <a:srgbClr val="FFFFFF"/>
                </a:solidFill>
                <a:latin typeface="Arial"/>
                <a:ea typeface="Arial"/>
                <a:cs typeface="Arial"/>
              </a:rPr>
              <a:t>For the person outside it.</a:t>
            </a:r>
          </a:p>
        </p:txBody>
      </p:sp>
      <p:sp>
        <p:nvSpPr>
          <p:cNvPr id="4" name="">
            <a:extLst xmlns:a="http://schemas.openxmlformats.org/drawingml/2006/main">
              <a:ext uri="{FF2B5EF4-FFF2-40B4-BE49-F238E27FC236}">
                <a16:creationId xmlns:a16="http://schemas.microsoft.com/office/drawing/2014/main" id="{5AA9FF19-A65F-4D5D-BF12-000C61D95107}"/>
              </a:ext>
            </a:extLst>
          </p:cNvPr>
          <p:cNvSpPr>
            <a:spLocks xmlns:a="http://schemas.openxmlformats.org/drawingml/2006/main" noGrp="1"/>
          </p:cNvSpPr>
          <p:nvPr/>
        </p:nvSpPr>
        <p:spPr>
          <a:xfrm xmlns:a="http://schemas.openxmlformats.org/drawingml/2006/main">
            <a:off x="609600" y="3714750"/>
            <a:ext cx="45720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0">
                <a:solidFill>
                  <a:srgbClr val="B7DDE3"/>
                </a:solidFill>
                <a:latin typeface="Arial"/>
                <a:ea typeface="Arial"/>
                <a:cs typeface="Arial"/>
              </a:defRPr>
            </a:defPPr>
            <a:lvl1pPr>
              <a:defRPr sz="2250" b="0">
                <a:solidFill>
                  <a:srgbClr val="B7DDE3"/>
                </a:solidFill>
                <a:latin typeface="Arial"/>
                <a:ea typeface="Arial"/>
                <a:cs typeface="Arial"/>
              </a:defRPr>
            </a:lvl1pPr>
            <a:lvl2pPr>
              <a:defRPr sz="2250" b="0">
                <a:solidFill>
                  <a:srgbClr val="B7DDE3"/>
                </a:solidFill>
                <a:latin typeface="Arial"/>
                <a:ea typeface="Arial"/>
                <a:cs typeface="Arial"/>
              </a:defRPr>
            </a:lvl2pPr>
            <a:lvl3pPr>
              <a:defRPr sz="2250" b="0">
                <a:solidFill>
                  <a:srgbClr val="B7DDE3"/>
                </a:solidFill>
                <a:latin typeface="Arial"/>
                <a:ea typeface="Arial"/>
                <a:cs typeface="Arial"/>
              </a:defRPr>
            </a:lvl3pPr>
            <a:lvl4pPr>
              <a:defRPr sz="2250" b="0">
                <a:solidFill>
                  <a:srgbClr val="B7DDE3"/>
                </a:solidFill>
                <a:latin typeface="Arial"/>
                <a:ea typeface="Arial"/>
                <a:cs typeface="Arial"/>
              </a:defRPr>
            </a:lvl4pPr>
            <a:lvl5pPr>
              <a:defRPr sz="2250" b="0">
                <a:solidFill>
                  <a:srgbClr val="B7DDE3"/>
                </a:solidFill>
                <a:latin typeface="Arial"/>
                <a:ea typeface="Arial"/>
                <a:cs typeface="Arial"/>
              </a:defRPr>
            </a:lvl5pPr>
            <a:lvl6pPr>
              <a:defRPr sz="2250" b="0">
                <a:solidFill>
                  <a:srgbClr val="B7DDE3"/>
                </a:solidFill>
                <a:latin typeface="Arial"/>
                <a:ea typeface="Arial"/>
                <a:cs typeface="Arial"/>
              </a:defRPr>
            </a:lvl6pPr>
            <a:lvl7pPr>
              <a:defRPr sz="2250" b="0">
                <a:solidFill>
                  <a:srgbClr val="B7DDE3"/>
                </a:solidFill>
                <a:latin typeface="Arial"/>
                <a:ea typeface="Arial"/>
                <a:cs typeface="Arial"/>
              </a:defRPr>
            </a:lvl7pPr>
            <a:lvl8pPr>
              <a:defRPr sz="2250" b="0">
                <a:solidFill>
                  <a:srgbClr val="B7DDE3"/>
                </a:solidFill>
                <a:latin typeface="Arial"/>
                <a:ea typeface="Arial"/>
                <a:cs typeface="Arial"/>
              </a:defRPr>
            </a:lvl8pPr>
            <a:lvl9pPr>
              <a:defRPr sz="2250" b="0">
                <a:solidFill>
                  <a:srgbClr val="B7DDE3"/>
                </a:solidFill>
                <a:latin typeface="Arial"/>
                <a:ea typeface="Arial"/>
                <a:cs typeface="Arial"/>
              </a:defRPr>
            </a:lvl9pPr>
          </a:lstStyle>
          <a:p xmlns:a="http://schemas.openxmlformats.org/drawingml/2006/main">
            <a:pPr>
              <a:defRPr sz="2250" b="0">
                <a:solidFill>
                  <a:srgbClr val="B7DDE3"/>
                </a:solidFill>
                <a:latin typeface="Arial"/>
                <a:ea typeface="Arial"/>
                <a:cs typeface="Arial"/>
              </a:defRPr>
            </a:pPr>
            <a:r>
              <a:rPr sz="2250" b="0">
                <a:solidFill>
                  <a:srgbClr val="B7DDE3"/>
                </a:solidFill>
                <a:latin typeface="Arial"/>
                <a:ea typeface="Arial"/>
                <a:cs typeface="Arial"/>
              </a:rPr>
              <a:t>Internal initiatives</a:t>
            </a:r>
          </a:p>
          <a:p xmlns:a="http://schemas.openxmlformats.org/drawingml/2006/main">
            <a:pPr>
              <a:defRPr sz="2250" b="0">
                <a:solidFill>
                  <a:srgbClr val="B7DDE3"/>
                </a:solidFill>
                <a:latin typeface="Arial"/>
                <a:ea typeface="Arial"/>
                <a:cs typeface="Arial"/>
              </a:defRPr>
            </a:pPr>
            <a:r>
              <a:rPr sz="2250" b="0">
                <a:solidFill>
                  <a:srgbClr val="B7DDE3"/>
                </a:solidFill>
                <a:latin typeface="Arial"/>
                <a:ea typeface="Arial"/>
                <a:cs typeface="Arial"/>
              </a:rPr>
              <a:t>Partner conversations</a:t>
            </a:r>
          </a:p>
          <a:p xmlns:a="http://schemas.openxmlformats.org/drawingml/2006/main">
            <a:pPr>
              <a:defRPr sz="2250" b="0">
                <a:solidFill>
                  <a:srgbClr val="B7DDE3"/>
                </a:solidFill>
                <a:latin typeface="Arial"/>
                <a:ea typeface="Arial"/>
                <a:cs typeface="Arial"/>
              </a:defRPr>
            </a:pPr>
            <a:r>
              <a:rPr sz="2250" b="0">
                <a:solidFill>
                  <a:srgbClr val="B7DDE3"/>
                </a:solidFill>
                <a:latin typeface="Arial"/>
                <a:ea typeface="Arial"/>
                <a:cs typeface="Arial"/>
              </a:rPr>
              <a:t>A short video to share</a:t>
            </a:r>
          </a:p>
        </p:txBody>
      </p:sp>
      <p:sp>
        <p:nvSpPr>
          <p:cNvPr id="5" name="">
            <a:extLst xmlns:a="http://schemas.openxmlformats.org/drawingml/2006/main">
              <a:ext uri="{FF2B5EF4-FFF2-40B4-BE49-F238E27FC236}">
                <a16:creationId xmlns:a16="http://schemas.microsoft.com/office/drawing/2014/main" id="{E5F11CB6-686D-4448-8BA6-447CEB078DA2}"/>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Panimate  /  pre-PowerPoint</a:t>
            </a:r>
          </a:p>
        </p:txBody>
      </p:sp>
      <p:sp>
        <p:nvSpPr>
          <p:cNvPr id="6" name="">
            <a:extLst xmlns:a="http://schemas.openxmlformats.org/drawingml/2006/main">
              <a:ext uri="{FF2B5EF4-FFF2-40B4-BE49-F238E27FC236}">
                <a16:creationId xmlns:a16="http://schemas.microsoft.com/office/drawing/2014/main" id="{526C8C43-5CD0-4D8A-8A2C-0617410D1507}"/>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4 / 6</a:t>
            </a:r>
          </a:p>
        </p:txBody>
      </p:sp>
    </p:spTree>
    <p:extLst>
      <p:ext uri="{BB962C8B-B14F-4D97-AF65-F5344CB8AC3E}">
        <p14:creationId xmlns:p14="http://schemas.microsoft.com/office/powerpoint/2010/main" val="1991463269"/>
      </p:ext>
    </p:extLst>
  </p:cSld>
</p:sld>
</file>

<file path=ppt/slides/slide5.xml><?xml version="1.0" encoding="utf-8"?>
<p:sld xmlns:p="http://schemas.openxmlformats.org/presentationml/2006/main">
  <p:cSld>
    <p:bg>
      <p:bgPr>
        <a:solidFill xmlns:a="http://schemas.openxmlformats.org/drawingml/2006/main">
          <a:srgbClr val="ECECEE"/>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3FFA796-2E25-407F-9412-4C1B7E2D8890}"/>
              </a:ext>
            </a:extLst>
          </p:cNvPr>
          <p:cNvSpPr>
            <a:spLocks xmlns:a="http://schemas.openxmlformats.org/drawingml/2006/main" noGrp="1"/>
          </p:cNvSpPr>
          <p:nvPr/>
        </p:nvSpPr>
        <p:spPr>
          <a:xfrm xmlns:a="http://schemas.openxmlformats.org/drawingml/2006/main">
            <a:off x="609600" y="571500"/>
            <a:ext cx="109728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292734"/>
                </a:solidFill>
                <a:latin typeface="Arial"/>
                <a:ea typeface="Arial"/>
                <a:cs typeface="Arial"/>
              </a:defRPr>
            </a:defPPr>
            <a:lvl1pPr>
              <a:defRPr sz="3600" b="1">
                <a:solidFill>
                  <a:srgbClr val="292734"/>
                </a:solidFill>
                <a:latin typeface="Arial"/>
                <a:ea typeface="Arial"/>
                <a:cs typeface="Arial"/>
              </a:defRPr>
            </a:lvl1pPr>
            <a:lvl2pPr>
              <a:defRPr sz="3600" b="1">
                <a:solidFill>
                  <a:srgbClr val="292734"/>
                </a:solidFill>
                <a:latin typeface="Arial"/>
                <a:ea typeface="Arial"/>
                <a:cs typeface="Arial"/>
              </a:defRPr>
            </a:lvl2pPr>
            <a:lvl3pPr>
              <a:defRPr sz="3600" b="1">
                <a:solidFill>
                  <a:srgbClr val="292734"/>
                </a:solidFill>
                <a:latin typeface="Arial"/>
                <a:ea typeface="Arial"/>
                <a:cs typeface="Arial"/>
              </a:defRPr>
            </a:lvl3pPr>
            <a:lvl4pPr>
              <a:defRPr sz="3600" b="1">
                <a:solidFill>
                  <a:srgbClr val="292734"/>
                </a:solidFill>
                <a:latin typeface="Arial"/>
                <a:ea typeface="Arial"/>
                <a:cs typeface="Arial"/>
              </a:defRPr>
            </a:lvl4pPr>
            <a:lvl5pPr>
              <a:defRPr sz="3600" b="1">
                <a:solidFill>
                  <a:srgbClr val="292734"/>
                </a:solidFill>
                <a:latin typeface="Arial"/>
                <a:ea typeface="Arial"/>
                <a:cs typeface="Arial"/>
              </a:defRPr>
            </a:lvl5pPr>
            <a:lvl6pPr>
              <a:defRPr sz="3600" b="1">
                <a:solidFill>
                  <a:srgbClr val="292734"/>
                </a:solidFill>
                <a:latin typeface="Arial"/>
                <a:ea typeface="Arial"/>
                <a:cs typeface="Arial"/>
              </a:defRPr>
            </a:lvl6pPr>
            <a:lvl7pPr>
              <a:defRPr sz="3600" b="1">
                <a:solidFill>
                  <a:srgbClr val="292734"/>
                </a:solidFill>
                <a:latin typeface="Arial"/>
                <a:ea typeface="Arial"/>
                <a:cs typeface="Arial"/>
              </a:defRPr>
            </a:lvl7pPr>
            <a:lvl8pPr>
              <a:defRPr sz="3600" b="1">
                <a:solidFill>
                  <a:srgbClr val="292734"/>
                </a:solidFill>
                <a:latin typeface="Arial"/>
                <a:ea typeface="Arial"/>
                <a:cs typeface="Arial"/>
              </a:defRPr>
            </a:lvl8pPr>
            <a:lvl9pPr>
              <a:defRPr sz="3600" b="1">
                <a:solidFill>
                  <a:srgbClr val="292734"/>
                </a:solidFill>
                <a:latin typeface="Arial"/>
                <a:ea typeface="Arial"/>
                <a:cs typeface="Arial"/>
              </a:defRPr>
            </a:lvl9pPr>
          </a:lstStyle>
          <a:p xmlns:a="http://schemas.openxmlformats.org/drawingml/2006/main">
            <a:pPr>
              <a:defRPr sz="3600" b="1">
                <a:solidFill>
                  <a:srgbClr val="292734"/>
                </a:solidFill>
                <a:latin typeface="Arial"/>
                <a:ea typeface="Arial"/>
                <a:cs typeface="Arial"/>
              </a:defRPr>
            </a:pPr>
            <a:r>
              <a:rPr sz="3600" b="1">
                <a:solidFill>
                  <a:srgbClr val="292734"/>
                </a:solidFill>
                <a:latin typeface="Arial"/>
                <a:ea typeface="Arial"/>
                <a:cs typeface="Arial"/>
              </a:rPr>
              <a:t>Your idea. A story we build together.</a:t>
            </a:r>
          </a:p>
        </p:txBody>
      </p:sp>
      <p:sp>
        <p:nvSpPr>
          <p:cNvPr id="2" name="">
            <a:extLst xmlns:a="http://schemas.openxmlformats.org/drawingml/2006/main">
              <a:ext uri="{FF2B5EF4-FFF2-40B4-BE49-F238E27FC236}">
                <a16:creationId xmlns:a16="http://schemas.microsoft.com/office/drawing/2014/main" id="{430A62E4-3387-4B61-8466-C6E55C6981CC}"/>
              </a:ext>
            </a:extLst>
          </p:cNvPr>
          <p:cNvSpPr>
            <a:spLocks xmlns:a="http://schemas.openxmlformats.org/drawingml/2006/main" noGrp="1"/>
          </p:cNvSpPr>
          <p:nvPr/>
        </p:nvSpPr>
        <p:spPr>
          <a:xfrm xmlns:a="http://schemas.openxmlformats.org/drawingml/2006/main">
            <a:off x="609600" y="2571750"/>
            <a:ext cx="3238500" cy="95250"/>
          </a:xfrm>
          <a:prstGeom xmlns:a="http://schemas.openxmlformats.org/drawingml/2006/main" prst="rect">
            <a:avLst/>
          </a:prstGeom>
          <a:solidFill xmlns:a="http://schemas.openxmlformats.org/drawingml/2006/main">
            <a:srgbClr val="B7DDE3"/>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6D5F4495-3498-45E5-BD32-FCB998E5E8BA}"/>
              </a:ext>
            </a:extLst>
          </p:cNvPr>
          <p:cNvSpPr>
            <a:spLocks xmlns:a="http://schemas.openxmlformats.org/drawingml/2006/main" noGrp="1"/>
          </p:cNvSpPr>
          <p:nvPr/>
        </p:nvSpPr>
        <p:spPr>
          <a:xfrm xmlns:a="http://schemas.openxmlformats.org/drawingml/2006/main">
            <a:off x="609600" y="3143250"/>
            <a:ext cx="333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292734"/>
                </a:solidFill>
                <a:latin typeface="Arial"/>
                <a:ea typeface="Arial"/>
                <a:cs typeface="Arial"/>
              </a:defRPr>
            </a:defPPr>
            <a:lvl1pPr>
              <a:defRPr sz="3150" b="1">
                <a:solidFill>
                  <a:srgbClr val="292734"/>
                </a:solidFill>
                <a:latin typeface="Arial"/>
                <a:ea typeface="Arial"/>
                <a:cs typeface="Arial"/>
              </a:defRPr>
            </a:lvl1pPr>
            <a:lvl2pPr>
              <a:defRPr sz="3150" b="1">
                <a:solidFill>
                  <a:srgbClr val="292734"/>
                </a:solidFill>
                <a:latin typeface="Arial"/>
                <a:ea typeface="Arial"/>
                <a:cs typeface="Arial"/>
              </a:defRPr>
            </a:lvl2pPr>
            <a:lvl3pPr>
              <a:defRPr sz="3150" b="1">
                <a:solidFill>
                  <a:srgbClr val="292734"/>
                </a:solidFill>
                <a:latin typeface="Arial"/>
                <a:ea typeface="Arial"/>
                <a:cs typeface="Arial"/>
              </a:defRPr>
            </a:lvl3pPr>
            <a:lvl4pPr>
              <a:defRPr sz="3150" b="1">
                <a:solidFill>
                  <a:srgbClr val="292734"/>
                </a:solidFill>
                <a:latin typeface="Arial"/>
                <a:ea typeface="Arial"/>
                <a:cs typeface="Arial"/>
              </a:defRPr>
            </a:lvl4pPr>
            <a:lvl5pPr>
              <a:defRPr sz="3150" b="1">
                <a:solidFill>
                  <a:srgbClr val="292734"/>
                </a:solidFill>
                <a:latin typeface="Arial"/>
                <a:ea typeface="Arial"/>
                <a:cs typeface="Arial"/>
              </a:defRPr>
            </a:lvl5pPr>
            <a:lvl6pPr>
              <a:defRPr sz="3150" b="1">
                <a:solidFill>
                  <a:srgbClr val="292734"/>
                </a:solidFill>
                <a:latin typeface="Arial"/>
                <a:ea typeface="Arial"/>
                <a:cs typeface="Arial"/>
              </a:defRPr>
            </a:lvl6pPr>
            <a:lvl7pPr>
              <a:defRPr sz="3150" b="1">
                <a:solidFill>
                  <a:srgbClr val="292734"/>
                </a:solidFill>
                <a:latin typeface="Arial"/>
                <a:ea typeface="Arial"/>
                <a:cs typeface="Arial"/>
              </a:defRPr>
            </a:lvl7pPr>
            <a:lvl8pPr>
              <a:defRPr sz="3150" b="1">
                <a:solidFill>
                  <a:srgbClr val="292734"/>
                </a:solidFill>
                <a:latin typeface="Arial"/>
                <a:ea typeface="Arial"/>
                <a:cs typeface="Arial"/>
              </a:defRPr>
            </a:lvl8pPr>
            <a:lvl9pPr>
              <a:defRPr sz="3150" b="1">
                <a:solidFill>
                  <a:srgbClr val="292734"/>
                </a:solidFill>
                <a:latin typeface="Arial"/>
                <a:ea typeface="Arial"/>
                <a:cs typeface="Arial"/>
              </a:defRPr>
            </a:lvl9pPr>
          </a:lstStyle>
          <a:p xmlns:a="http://schemas.openxmlformats.org/drawingml/2006/main">
            <a:pPr>
              <a:defRPr sz="3150" b="1">
                <a:solidFill>
                  <a:srgbClr val="292734"/>
                </a:solidFill>
                <a:latin typeface="Arial"/>
                <a:ea typeface="Arial"/>
                <a:cs typeface="Arial"/>
              </a:defRPr>
            </a:pPr>
            <a:r>
              <a:rPr sz="3150" b="1">
                <a:solidFill>
                  <a:srgbClr val="292734"/>
                </a:solidFill>
                <a:latin typeface="Arial"/>
                <a:ea typeface="Arial"/>
                <a:cs typeface="Arial"/>
              </a:rPr>
              <a:t>Bring it</a:t>
            </a:r>
          </a:p>
        </p:txBody>
      </p:sp>
      <p:sp>
        <p:nvSpPr>
          <p:cNvPr id="4" name="">
            <a:extLst xmlns:a="http://schemas.openxmlformats.org/drawingml/2006/main">
              <a:ext uri="{FF2B5EF4-FFF2-40B4-BE49-F238E27FC236}">
                <a16:creationId xmlns:a16="http://schemas.microsoft.com/office/drawing/2014/main" id="{40725FFD-39D0-49FA-911F-3C4524300A72}"/>
              </a:ext>
            </a:extLst>
          </p:cNvPr>
          <p:cNvSpPr>
            <a:spLocks xmlns:a="http://schemas.openxmlformats.org/drawingml/2006/main" noGrp="1"/>
          </p:cNvSpPr>
          <p:nvPr/>
        </p:nvSpPr>
        <p:spPr>
          <a:xfrm xmlns:a="http://schemas.openxmlformats.org/drawingml/2006/main">
            <a:off x="609600" y="4143375"/>
            <a:ext cx="333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454254"/>
                </a:solidFill>
                <a:latin typeface="Arial"/>
                <a:ea typeface="Arial"/>
                <a:cs typeface="Arial"/>
              </a:defRPr>
            </a:defPPr>
            <a:lvl1pPr>
              <a:defRPr sz="2100" b="0">
                <a:solidFill>
                  <a:srgbClr val="454254"/>
                </a:solidFill>
                <a:latin typeface="Arial"/>
                <a:ea typeface="Arial"/>
                <a:cs typeface="Arial"/>
              </a:defRPr>
            </a:lvl1pPr>
            <a:lvl2pPr>
              <a:defRPr sz="2100" b="0">
                <a:solidFill>
                  <a:srgbClr val="454254"/>
                </a:solidFill>
                <a:latin typeface="Arial"/>
                <a:ea typeface="Arial"/>
                <a:cs typeface="Arial"/>
              </a:defRPr>
            </a:lvl2pPr>
            <a:lvl3pPr>
              <a:defRPr sz="2100" b="0">
                <a:solidFill>
                  <a:srgbClr val="454254"/>
                </a:solidFill>
                <a:latin typeface="Arial"/>
                <a:ea typeface="Arial"/>
                <a:cs typeface="Arial"/>
              </a:defRPr>
            </a:lvl3pPr>
            <a:lvl4pPr>
              <a:defRPr sz="2100" b="0">
                <a:solidFill>
                  <a:srgbClr val="454254"/>
                </a:solidFill>
                <a:latin typeface="Arial"/>
                <a:ea typeface="Arial"/>
                <a:cs typeface="Arial"/>
              </a:defRPr>
            </a:lvl4pPr>
            <a:lvl5pPr>
              <a:defRPr sz="2100" b="0">
                <a:solidFill>
                  <a:srgbClr val="454254"/>
                </a:solidFill>
                <a:latin typeface="Arial"/>
                <a:ea typeface="Arial"/>
                <a:cs typeface="Arial"/>
              </a:defRPr>
            </a:lvl5pPr>
            <a:lvl6pPr>
              <a:defRPr sz="2100" b="0">
                <a:solidFill>
                  <a:srgbClr val="454254"/>
                </a:solidFill>
                <a:latin typeface="Arial"/>
                <a:ea typeface="Arial"/>
                <a:cs typeface="Arial"/>
              </a:defRPr>
            </a:lvl6pPr>
            <a:lvl7pPr>
              <a:defRPr sz="2100" b="0">
                <a:solidFill>
                  <a:srgbClr val="454254"/>
                </a:solidFill>
                <a:latin typeface="Arial"/>
                <a:ea typeface="Arial"/>
                <a:cs typeface="Arial"/>
              </a:defRPr>
            </a:lvl7pPr>
            <a:lvl8pPr>
              <a:defRPr sz="2100" b="0">
                <a:solidFill>
                  <a:srgbClr val="454254"/>
                </a:solidFill>
                <a:latin typeface="Arial"/>
                <a:ea typeface="Arial"/>
                <a:cs typeface="Arial"/>
              </a:defRPr>
            </a:lvl8pPr>
            <a:lvl9pPr>
              <a:defRPr sz="2100" b="0">
                <a:solidFill>
                  <a:srgbClr val="454254"/>
                </a:solidFill>
                <a:latin typeface="Arial"/>
                <a:ea typeface="Arial"/>
                <a:cs typeface="Arial"/>
              </a:defRPr>
            </a:lvl9pPr>
          </a:lstStyle>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Notes, a voice memo</a:t>
            </a:r>
          </a:p>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or an existing deck.</a:t>
            </a:r>
          </a:p>
        </p:txBody>
      </p:sp>
      <p:sp>
        <p:nvSpPr>
          <p:cNvPr id="5" name="">
            <a:extLst xmlns:a="http://schemas.openxmlformats.org/drawingml/2006/main">
              <a:ext uri="{FF2B5EF4-FFF2-40B4-BE49-F238E27FC236}">
                <a16:creationId xmlns:a16="http://schemas.microsoft.com/office/drawing/2014/main" id="{0CF43937-1876-4061-A61D-45D08CEB2983}"/>
              </a:ext>
            </a:extLst>
          </p:cNvPr>
          <p:cNvSpPr>
            <a:spLocks xmlns:a="http://schemas.openxmlformats.org/drawingml/2006/main" noGrp="1"/>
          </p:cNvSpPr>
          <p:nvPr/>
        </p:nvSpPr>
        <p:spPr>
          <a:xfrm xmlns:a="http://schemas.openxmlformats.org/drawingml/2006/main">
            <a:off x="4438650" y="2571750"/>
            <a:ext cx="3238500" cy="95250"/>
          </a:xfrm>
          <a:prstGeom xmlns:a="http://schemas.openxmlformats.org/drawingml/2006/main" prst="rect">
            <a:avLst/>
          </a:prstGeom>
          <a:solidFill xmlns:a="http://schemas.openxmlformats.org/drawingml/2006/main">
            <a:srgbClr val="F9D146"/>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F01035C-ECFE-4B11-8B2E-BD9626F77C4A}"/>
              </a:ext>
            </a:extLst>
          </p:cNvPr>
          <p:cNvSpPr>
            <a:spLocks xmlns:a="http://schemas.openxmlformats.org/drawingml/2006/main" noGrp="1"/>
          </p:cNvSpPr>
          <p:nvPr/>
        </p:nvSpPr>
        <p:spPr>
          <a:xfrm xmlns:a="http://schemas.openxmlformats.org/drawingml/2006/main">
            <a:off x="4438650" y="3143250"/>
            <a:ext cx="333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292734"/>
                </a:solidFill>
                <a:latin typeface="Arial"/>
                <a:ea typeface="Arial"/>
                <a:cs typeface="Arial"/>
              </a:defRPr>
            </a:defPPr>
            <a:lvl1pPr>
              <a:defRPr sz="3150" b="1">
                <a:solidFill>
                  <a:srgbClr val="292734"/>
                </a:solidFill>
                <a:latin typeface="Arial"/>
                <a:ea typeface="Arial"/>
                <a:cs typeface="Arial"/>
              </a:defRPr>
            </a:lvl1pPr>
            <a:lvl2pPr>
              <a:defRPr sz="3150" b="1">
                <a:solidFill>
                  <a:srgbClr val="292734"/>
                </a:solidFill>
                <a:latin typeface="Arial"/>
                <a:ea typeface="Arial"/>
                <a:cs typeface="Arial"/>
              </a:defRPr>
            </a:lvl2pPr>
            <a:lvl3pPr>
              <a:defRPr sz="3150" b="1">
                <a:solidFill>
                  <a:srgbClr val="292734"/>
                </a:solidFill>
                <a:latin typeface="Arial"/>
                <a:ea typeface="Arial"/>
                <a:cs typeface="Arial"/>
              </a:defRPr>
            </a:lvl3pPr>
            <a:lvl4pPr>
              <a:defRPr sz="3150" b="1">
                <a:solidFill>
                  <a:srgbClr val="292734"/>
                </a:solidFill>
                <a:latin typeface="Arial"/>
                <a:ea typeface="Arial"/>
                <a:cs typeface="Arial"/>
              </a:defRPr>
            </a:lvl4pPr>
            <a:lvl5pPr>
              <a:defRPr sz="3150" b="1">
                <a:solidFill>
                  <a:srgbClr val="292734"/>
                </a:solidFill>
                <a:latin typeface="Arial"/>
                <a:ea typeface="Arial"/>
                <a:cs typeface="Arial"/>
              </a:defRPr>
            </a:lvl5pPr>
            <a:lvl6pPr>
              <a:defRPr sz="3150" b="1">
                <a:solidFill>
                  <a:srgbClr val="292734"/>
                </a:solidFill>
                <a:latin typeface="Arial"/>
                <a:ea typeface="Arial"/>
                <a:cs typeface="Arial"/>
              </a:defRPr>
            </a:lvl6pPr>
            <a:lvl7pPr>
              <a:defRPr sz="3150" b="1">
                <a:solidFill>
                  <a:srgbClr val="292734"/>
                </a:solidFill>
                <a:latin typeface="Arial"/>
                <a:ea typeface="Arial"/>
                <a:cs typeface="Arial"/>
              </a:defRPr>
            </a:lvl7pPr>
            <a:lvl8pPr>
              <a:defRPr sz="3150" b="1">
                <a:solidFill>
                  <a:srgbClr val="292734"/>
                </a:solidFill>
                <a:latin typeface="Arial"/>
                <a:ea typeface="Arial"/>
                <a:cs typeface="Arial"/>
              </a:defRPr>
            </a:lvl8pPr>
            <a:lvl9pPr>
              <a:defRPr sz="3150" b="1">
                <a:solidFill>
                  <a:srgbClr val="292734"/>
                </a:solidFill>
                <a:latin typeface="Arial"/>
                <a:ea typeface="Arial"/>
                <a:cs typeface="Arial"/>
              </a:defRPr>
            </a:lvl9pPr>
          </a:lstStyle>
          <a:p xmlns:a="http://schemas.openxmlformats.org/drawingml/2006/main">
            <a:pPr>
              <a:defRPr sz="3150" b="1">
                <a:solidFill>
                  <a:srgbClr val="292734"/>
                </a:solidFill>
                <a:latin typeface="Arial"/>
                <a:ea typeface="Arial"/>
                <a:cs typeface="Arial"/>
              </a:defRPr>
            </a:pPr>
            <a:r>
              <a:rPr sz="3150" b="1">
                <a:solidFill>
                  <a:srgbClr val="292734"/>
                </a:solidFill>
                <a:latin typeface="Arial"/>
                <a:ea typeface="Arial"/>
                <a:cs typeface="Arial"/>
              </a:rPr>
              <a:t>Shape it</a:t>
            </a:r>
          </a:p>
        </p:txBody>
      </p:sp>
      <p:sp>
        <p:nvSpPr>
          <p:cNvPr id="7" name="">
            <a:extLst xmlns:a="http://schemas.openxmlformats.org/drawingml/2006/main">
              <a:ext uri="{FF2B5EF4-FFF2-40B4-BE49-F238E27FC236}">
                <a16:creationId xmlns:a16="http://schemas.microsoft.com/office/drawing/2014/main" id="{16EDA117-DA78-40DE-A7B4-48D4CF2C6CBB}"/>
              </a:ext>
            </a:extLst>
          </p:cNvPr>
          <p:cNvSpPr>
            <a:spLocks xmlns:a="http://schemas.openxmlformats.org/drawingml/2006/main" noGrp="1"/>
          </p:cNvSpPr>
          <p:nvPr/>
        </p:nvSpPr>
        <p:spPr>
          <a:xfrm xmlns:a="http://schemas.openxmlformats.org/drawingml/2006/main">
            <a:off x="4438650" y="4143375"/>
            <a:ext cx="333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454254"/>
                </a:solidFill>
                <a:latin typeface="Arial"/>
                <a:ea typeface="Arial"/>
                <a:cs typeface="Arial"/>
              </a:defRPr>
            </a:defPPr>
            <a:lvl1pPr>
              <a:defRPr sz="2100" b="0">
                <a:solidFill>
                  <a:srgbClr val="454254"/>
                </a:solidFill>
                <a:latin typeface="Arial"/>
                <a:ea typeface="Arial"/>
                <a:cs typeface="Arial"/>
              </a:defRPr>
            </a:lvl1pPr>
            <a:lvl2pPr>
              <a:defRPr sz="2100" b="0">
                <a:solidFill>
                  <a:srgbClr val="454254"/>
                </a:solidFill>
                <a:latin typeface="Arial"/>
                <a:ea typeface="Arial"/>
                <a:cs typeface="Arial"/>
              </a:defRPr>
            </a:lvl2pPr>
            <a:lvl3pPr>
              <a:defRPr sz="2100" b="0">
                <a:solidFill>
                  <a:srgbClr val="454254"/>
                </a:solidFill>
                <a:latin typeface="Arial"/>
                <a:ea typeface="Arial"/>
                <a:cs typeface="Arial"/>
              </a:defRPr>
            </a:lvl3pPr>
            <a:lvl4pPr>
              <a:defRPr sz="2100" b="0">
                <a:solidFill>
                  <a:srgbClr val="454254"/>
                </a:solidFill>
                <a:latin typeface="Arial"/>
                <a:ea typeface="Arial"/>
                <a:cs typeface="Arial"/>
              </a:defRPr>
            </a:lvl4pPr>
            <a:lvl5pPr>
              <a:defRPr sz="2100" b="0">
                <a:solidFill>
                  <a:srgbClr val="454254"/>
                </a:solidFill>
                <a:latin typeface="Arial"/>
                <a:ea typeface="Arial"/>
                <a:cs typeface="Arial"/>
              </a:defRPr>
            </a:lvl5pPr>
            <a:lvl6pPr>
              <a:defRPr sz="2100" b="0">
                <a:solidFill>
                  <a:srgbClr val="454254"/>
                </a:solidFill>
                <a:latin typeface="Arial"/>
                <a:ea typeface="Arial"/>
                <a:cs typeface="Arial"/>
              </a:defRPr>
            </a:lvl6pPr>
            <a:lvl7pPr>
              <a:defRPr sz="2100" b="0">
                <a:solidFill>
                  <a:srgbClr val="454254"/>
                </a:solidFill>
                <a:latin typeface="Arial"/>
                <a:ea typeface="Arial"/>
                <a:cs typeface="Arial"/>
              </a:defRPr>
            </a:lvl7pPr>
            <a:lvl8pPr>
              <a:defRPr sz="2100" b="0">
                <a:solidFill>
                  <a:srgbClr val="454254"/>
                </a:solidFill>
                <a:latin typeface="Arial"/>
                <a:ea typeface="Arial"/>
                <a:cs typeface="Arial"/>
              </a:defRPr>
            </a:lvl8pPr>
            <a:lvl9pPr>
              <a:defRPr sz="2100" b="0">
                <a:solidFill>
                  <a:srgbClr val="454254"/>
                </a:solidFill>
                <a:latin typeface="Arial"/>
                <a:ea typeface="Arial"/>
                <a:cs typeface="Arial"/>
              </a:defRPr>
            </a:lvl9pPr>
          </a:lstStyle>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A clear story and</a:t>
            </a:r>
          </a:p>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visuals with Sam.</a:t>
            </a:r>
          </a:p>
        </p:txBody>
      </p:sp>
      <p:sp>
        <p:nvSpPr>
          <p:cNvPr id="8" name="">
            <a:extLst xmlns:a="http://schemas.openxmlformats.org/drawingml/2006/main">
              <a:ext uri="{FF2B5EF4-FFF2-40B4-BE49-F238E27FC236}">
                <a16:creationId xmlns:a16="http://schemas.microsoft.com/office/drawing/2014/main" id="{80D056A6-DE55-4564-B659-6D92073C594F}"/>
              </a:ext>
            </a:extLst>
          </p:cNvPr>
          <p:cNvSpPr>
            <a:spLocks xmlns:a="http://schemas.openxmlformats.org/drawingml/2006/main" noGrp="1"/>
          </p:cNvSpPr>
          <p:nvPr/>
        </p:nvSpPr>
        <p:spPr>
          <a:xfrm xmlns:a="http://schemas.openxmlformats.org/drawingml/2006/main">
            <a:off x="8267700" y="2571750"/>
            <a:ext cx="3238500" cy="95250"/>
          </a:xfrm>
          <a:prstGeom xmlns:a="http://schemas.openxmlformats.org/drawingml/2006/main" prst="rect">
            <a:avLst/>
          </a:prstGeom>
          <a:solidFill xmlns:a="http://schemas.openxmlformats.org/drawingml/2006/main">
            <a:srgbClr val="B7DDE3"/>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201E2696-B13E-4C04-8357-195A22B26EAE}"/>
              </a:ext>
            </a:extLst>
          </p:cNvPr>
          <p:cNvSpPr>
            <a:spLocks xmlns:a="http://schemas.openxmlformats.org/drawingml/2006/main" noGrp="1"/>
          </p:cNvSpPr>
          <p:nvPr/>
        </p:nvSpPr>
        <p:spPr>
          <a:xfrm xmlns:a="http://schemas.openxmlformats.org/drawingml/2006/main">
            <a:off x="8267700" y="3143250"/>
            <a:ext cx="33337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292734"/>
                </a:solidFill>
                <a:latin typeface="Arial"/>
                <a:ea typeface="Arial"/>
                <a:cs typeface="Arial"/>
              </a:defRPr>
            </a:defPPr>
            <a:lvl1pPr>
              <a:defRPr sz="3150" b="1">
                <a:solidFill>
                  <a:srgbClr val="292734"/>
                </a:solidFill>
                <a:latin typeface="Arial"/>
                <a:ea typeface="Arial"/>
                <a:cs typeface="Arial"/>
              </a:defRPr>
            </a:lvl1pPr>
            <a:lvl2pPr>
              <a:defRPr sz="3150" b="1">
                <a:solidFill>
                  <a:srgbClr val="292734"/>
                </a:solidFill>
                <a:latin typeface="Arial"/>
                <a:ea typeface="Arial"/>
                <a:cs typeface="Arial"/>
              </a:defRPr>
            </a:lvl2pPr>
            <a:lvl3pPr>
              <a:defRPr sz="3150" b="1">
                <a:solidFill>
                  <a:srgbClr val="292734"/>
                </a:solidFill>
                <a:latin typeface="Arial"/>
                <a:ea typeface="Arial"/>
                <a:cs typeface="Arial"/>
              </a:defRPr>
            </a:lvl3pPr>
            <a:lvl4pPr>
              <a:defRPr sz="3150" b="1">
                <a:solidFill>
                  <a:srgbClr val="292734"/>
                </a:solidFill>
                <a:latin typeface="Arial"/>
                <a:ea typeface="Arial"/>
                <a:cs typeface="Arial"/>
              </a:defRPr>
            </a:lvl4pPr>
            <a:lvl5pPr>
              <a:defRPr sz="3150" b="1">
                <a:solidFill>
                  <a:srgbClr val="292734"/>
                </a:solidFill>
                <a:latin typeface="Arial"/>
                <a:ea typeface="Arial"/>
                <a:cs typeface="Arial"/>
              </a:defRPr>
            </a:lvl5pPr>
            <a:lvl6pPr>
              <a:defRPr sz="3150" b="1">
                <a:solidFill>
                  <a:srgbClr val="292734"/>
                </a:solidFill>
                <a:latin typeface="Arial"/>
                <a:ea typeface="Arial"/>
                <a:cs typeface="Arial"/>
              </a:defRPr>
            </a:lvl6pPr>
            <a:lvl7pPr>
              <a:defRPr sz="3150" b="1">
                <a:solidFill>
                  <a:srgbClr val="292734"/>
                </a:solidFill>
                <a:latin typeface="Arial"/>
                <a:ea typeface="Arial"/>
                <a:cs typeface="Arial"/>
              </a:defRPr>
            </a:lvl7pPr>
            <a:lvl8pPr>
              <a:defRPr sz="3150" b="1">
                <a:solidFill>
                  <a:srgbClr val="292734"/>
                </a:solidFill>
                <a:latin typeface="Arial"/>
                <a:ea typeface="Arial"/>
                <a:cs typeface="Arial"/>
              </a:defRPr>
            </a:lvl8pPr>
            <a:lvl9pPr>
              <a:defRPr sz="3150" b="1">
                <a:solidFill>
                  <a:srgbClr val="292734"/>
                </a:solidFill>
                <a:latin typeface="Arial"/>
                <a:ea typeface="Arial"/>
                <a:cs typeface="Arial"/>
              </a:defRPr>
            </a:lvl9pPr>
          </a:lstStyle>
          <a:p xmlns:a="http://schemas.openxmlformats.org/drawingml/2006/main">
            <a:pPr>
              <a:defRPr sz="3150" b="1">
                <a:solidFill>
                  <a:srgbClr val="292734"/>
                </a:solidFill>
                <a:latin typeface="Arial"/>
                <a:ea typeface="Arial"/>
                <a:cs typeface="Arial"/>
              </a:defRPr>
            </a:pPr>
            <a:r>
              <a:rPr sz="3150" b="1">
                <a:solidFill>
                  <a:srgbClr val="292734"/>
                </a:solidFill>
                <a:latin typeface="Arial"/>
                <a:ea typeface="Arial"/>
                <a:cs typeface="Arial"/>
              </a:rPr>
              <a:t>Show it</a:t>
            </a:r>
          </a:p>
        </p:txBody>
      </p:sp>
      <p:sp>
        <p:nvSpPr>
          <p:cNvPr id="10" name="">
            <a:extLst xmlns:a="http://schemas.openxmlformats.org/drawingml/2006/main">
              <a:ext uri="{FF2B5EF4-FFF2-40B4-BE49-F238E27FC236}">
                <a16:creationId xmlns:a16="http://schemas.microsoft.com/office/drawing/2014/main" id="{ECE956AB-69D7-4174-A17C-040794DB955D}"/>
              </a:ext>
            </a:extLst>
          </p:cNvPr>
          <p:cNvSpPr>
            <a:spLocks xmlns:a="http://schemas.openxmlformats.org/drawingml/2006/main" noGrp="1"/>
          </p:cNvSpPr>
          <p:nvPr/>
        </p:nvSpPr>
        <p:spPr>
          <a:xfrm xmlns:a="http://schemas.openxmlformats.org/drawingml/2006/main">
            <a:off x="8267700" y="4143375"/>
            <a:ext cx="3333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454254"/>
                </a:solidFill>
                <a:latin typeface="Arial"/>
                <a:ea typeface="Arial"/>
                <a:cs typeface="Arial"/>
              </a:defRPr>
            </a:defPPr>
            <a:lvl1pPr>
              <a:defRPr sz="2100" b="0">
                <a:solidFill>
                  <a:srgbClr val="454254"/>
                </a:solidFill>
                <a:latin typeface="Arial"/>
                <a:ea typeface="Arial"/>
                <a:cs typeface="Arial"/>
              </a:defRPr>
            </a:lvl1pPr>
            <a:lvl2pPr>
              <a:defRPr sz="2100" b="0">
                <a:solidFill>
                  <a:srgbClr val="454254"/>
                </a:solidFill>
                <a:latin typeface="Arial"/>
                <a:ea typeface="Arial"/>
                <a:cs typeface="Arial"/>
              </a:defRPr>
            </a:lvl2pPr>
            <a:lvl3pPr>
              <a:defRPr sz="2100" b="0">
                <a:solidFill>
                  <a:srgbClr val="454254"/>
                </a:solidFill>
                <a:latin typeface="Arial"/>
                <a:ea typeface="Arial"/>
                <a:cs typeface="Arial"/>
              </a:defRPr>
            </a:lvl3pPr>
            <a:lvl4pPr>
              <a:defRPr sz="2100" b="0">
                <a:solidFill>
                  <a:srgbClr val="454254"/>
                </a:solidFill>
                <a:latin typeface="Arial"/>
                <a:ea typeface="Arial"/>
                <a:cs typeface="Arial"/>
              </a:defRPr>
            </a:lvl4pPr>
            <a:lvl5pPr>
              <a:defRPr sz="2100" b="0">
                <a:solidFill>
                  <a:srgbClr val="454254"/>
                </a:solidFill>
                <a:latin typeface="Arial"/>
                <a:ea typeface="Arial"/>
                <a:cs typeface="Arial"/>
              </a:defRPr>
            </a:lvl5pPr>
            <a:lvl6pPr>
              <a:defRPr sz="2100" b="0">
                <a:solidFill>
                  <a:srgbClr val="454254"/>
                </a:solidFill>
                <a:latin typeface="Arial"/>
                <a:ea typeface="Arial"/>
                <a:cs typeface="Arial"/>
              </a:defRPr>
            </a:lvl6pPr>
            <a:lvl7pPr>
              <a:defRPr sz="2100" b="0">
                <a:solidFill>
                  <a:srgbClr val="454254"/>
                </a:solidFill>
                <a:latin typeface="Arial"/>
                <a:ea typeface="Arial"/>
                <a:cs typeface="Arial"/>
              </a:defRPr>
            </a:lvl7pPr>
            <a:lvl8pPr>
              <a:defRPr sz="2100" b="0">
                <a:solidFill>
                  <a:srgbClr val="454254"/>
                </a:solidFill>
                <a:latin typeface="Arial"/>
                <a:ea typeface="Arial"/>
                <a:cs typeface="Arial"/>
              </a:defRPr>
            </a:lvl8pPr>
            <a:lvl9pPr>
              <a:defRPr sz="2100" b="0">
                <a:solidFill>
                  <a:srgbClr val="454254"/>
                </a:solidFill>
                <a:latin typeface="Arial"/>
                <a:ea typeface="Arial"/>
                <a:cs typeface="Arial"/>
              </a:defRPr>
            </a:lvl9pPr>
          </a:lstStyle>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A presentation or video</a:t>
            </a:r>
          </a:p>
          <a:p xmlns:a="http://schemas.openxmlformats.org/drawingml/2006/main">
            <a:pPr>
              <a:defRPr sz="2100" b="0">
                <a:solidFill>
                  <a:srgbClr val="454254"/>
                </a:solidFill>
                <a:latin typeface="Arial"/>
                <a:ea typeface="Arial"/>
                <a:cs typeface="Arial"/>
              </a:defRPr>
            </a:pPr>
            <a:r>
              <a:rPr sz="2100" b="0">
                <a:solidFill>
                  <a:srgbClr val="454254"/>
                </a:solidFill>
                <a:latin typeface="Arial"/>
                <a:ea typeface="Arial"/>
                <a:cs typeface="Arial"/>
              </a:rPr>
              <a:t>for your audience.</a:t>
            </a:r>
          </a:p>
        </p:txBody>
      </p:sp>
      <p:sp>
        <p:nvSpPr>
          <p:cNvPr id="11" name="">
            <a:extLst xmlns:a="http://schemas.openxmlformats.org/drawingml/2006/main">
              <a:ext uri="{FF2B5EF4-FFF2-40B4-BE49-F238E27FC236}">
                <a16:creationId xmlns:a16="http://schemas.microsoft.com/office/drawing/2014/main" id="{E3792608-43BB-4DF9-9F98-4A7CBE2830DA}"/>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Panimate  /  pre-PowerPoint</a:t>
            </a:r>
          </a:p>
        </p:txBody>
      </p:sp>
      <p:sp>
        <p:nvSpPr>
          <p:cNvPr id="12" name="">
            <a:extLst xmlns:a="http://schemas.openxmlformats.org/drawingml/2006/main">
              <a:ext uri="{FF2B5EF4-FFF2-40B4-BE49-F238E27FC236}">
                <a16:creationId xmlns:a16="http://schemas.microsoft.com/office/drawing/2014/main" id="{AAE6949F-F1A9-4D5F-AAFD-34AEFB1819F0}"/>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454254"/>
                </a:solidFill>
                <a:latin typeface="Arial"/>
                <a:ea typeface="Arial"/>
                <a:cs typeface="Arial"/>
              </a:defRPr>
            </a:defPPr>
            <a:lvl1pPr>
              <a:defRPr sz="1275" b="0">
                <a:solidFill>
                  <a:srgbClr val="454254"/>
                </a:solidFill>
                <a:latin typeface="Arial"/>
                <a:ea typeface="Arial"/>
                <a:cs typeface="Arial"/>
              </a:defRPr>
            </a:lvl1pPr>
            <a:lvl2pPr>
              <a:defRPr sz="1275" b="0">
                <a:solidFill>
                  <a:srgbClr val="454254"/>
                </a:solidFill>
                <a:latin typeface="Arial"/>
                <a:ea typeface="Arial"/>
                <a:cs typeface="Arial"/>
              </a:defRPr>
            </a:lvl2pPr>
            <a:lvl3pPr>
              <a:defRPr sz="1275" b="0">
                <a:solidFill>
                  <a:srgbClr val="454254"/>
                </a:solidFill>
                <a:latin typeface="Arial"/>
                <a:ea typeface="Arial"/>
                <a:cs typeface="Arial"/>
              </a:defRPr>
            </a:lvl3pPr>
            <a:lvl4pPr>
              <a:defRPr sz="1275" b="0">
                <a:solidFill>
                  <a:srgbClr val="454254"/>
                </a:solidFill>
                <a:latin typeface="Arial"/>
                <a:ea typeface="Arial"/>
                <a:cs typeface="Arial"/>
              </a:defRPr>
            </a:lvl4pPr>
            <a:lvl5pPr>
              <a:defRPr sz="1275" b="0">
                <a:solidFill>
                  <a:srgbClr val="454254"/>
                </a:solidFill>
                <a:latin typeface="Arial"/>
                <a:ea typeface="Arial"/>
                <a:cs typeface="Arial"/>
              </a:defRPr>
            </a:lvl5pPr>
            <a:lvl6pPr>
              <a:defRPr sz="1275" b="0">
                <a:solidFill>
                  <a:srgbClr val="454254"/>
                </a:solidFill>
                <a:latin typeface="Arial"/>
                <a:ea typeface="Arial"/>
                <a:cs typeface="Arial"/>
              </a:defRPr>
            </a:lvl6pPr>
            <a:lvl7pPr>
              <a:defRPr sz="1275" b="0">
                <a:solidFill>
                  <a:srgbClr val="454254"/>
                </a:solidFill>
                <a:latin typeface="Arial"/>
                <a:ea typeface="Arial"/>
                <a:cs typeface="Arial"/>
              </a:defRPr>
            </a:lvl7pPr>
            <a:lvl8pPr>
              <a:defRPr sz="1275" b="0">
                <a:solidFill>
                  <a:srgbClr val="454254"/>
                </a:solidFill>
                <a:latin typeface="Arial"/>
                <a:ea typeface="Arial"/>
                <a:cs typeface="Arial"/>
              </a:defRPr>
            </a:lvl8pPr>
            <a:lvl9pPr>
              <a:defRPr sz="1275" b="0">
                <a:solidFill>
                  <a:srgbClr val="454254"/>
                </a:solidFill>
                <a:latin typeface="Arial"/>
                <a:ea typeface="Arial"/>
                <a:cs typeface="Arial"/>
              </a:defRPr>
            </a:lvl9pPr>
          </a:lstStyle>
          <a:p xmlns:a="http://schemas.openxmlformats.org/drawingml/2006/main">
            <a:pPr>
              <a:defRPr sz="1275" b="0">
                <a:solidFill>
                  <a:srgbClr val="454254"/>
                </a:solidFill>
                <a:latin typeface="Arial"/>
                <a:ea typeface="Arial"/>
                <a:cs typeface="Arial"/>
              </a:defRPr>
            </a:pPr>
            <a:r>
              <a:rPr sz="1275" b="0">
                <a:solidFill>
                  <a:srgbClr val="454254"/>
                </a:solidFill>
                <a:latin typeface="Arial"/>
                <a:ea typeface="Arial"/>
                <a:cs typeface="Arial"/>
              </a:rPr>
              <a:t>5 / 6</a:t>
            </a:r>
          </a:p>
        </p:txBody>
      </p:sp>
    </p:spTree>
    <p:extLst>
      <p:ext uri="{BB962C8B-B14F-4D97-AF65-F5344CB8AC3E}">
        <p14:creationId xmlns:p14="http://schemas.microsoft.com/office/powerpoint/2010/main" val="175209635"/>
      </p:ext>
    </p:extLst>
  </p:cSld>
</p:sld>
</file>

<file path=ppt/slides/slide6.xml><?xml version="1.0" encoding="utf-8"?>
<p:sld xmlns:p="http://schemas.openxmlformats.org/presentationml/2006/main">
  <p:cSld>
    <p:bg>
      <p:bgPr>
        <a:solidFill xmlns:a="http://schemas.openxmlformats.org/drawingml/2006/main">
          <a:srgbClr val="29273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13D54B8-B620-41E1-AC31-86CFA2D414EB}"/>
              </a:ext>
            </a:extLst>
          </p:cNvPr>
          <p:cNvSpPr>
            <a:spLocks xmlns:a="http://schemas.openxmlformats.org/drawingml/2006/main" noGrp="1"/>
          </p:cNvSpPr>
          <p:nvPr/>
        </p:nvSpPr>
        <p:spPr>
          <a:xfrm xmlns:a="http://schemas.openxmlformats.org/drawingml/2006/main">
            <a:off x="609600" y="1190625"/>
            <a:ext cx="10477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6600" b="1">
                <a:solidFill>
                  <a:srgbClr val="FFFFFF"/>
                </a:solidFill>
                <a:latin typeface="Arial"/>
                <a:ea typeface="Arial"/>
                <a:cs typeface="Arial"/>
              </a:defRPr>
            </a:defPPr>
            <a:lvl1pPr>
              <a:defRPr sz="6600" b="1">
                <a:solidFill>
                  <a:srgbClr val="FFFFFF"/>
                </a:solidFill>
                <a:latin typeface="Arial"/>
                <a:ea typeface="Arial"/>
                <a:cs typeface="Arial"/>
              </a:defRPr>
            </a:lvl1pPr>
            <a:lvl2pPr>
              <a:defRPr sz="6600" b="1">
                <a:solidFill>
                  <a:srgbClr val="FFFFFF"/>
                </a:solidFill>
                <a:latin typeface="Arial"/>
                <a:ea typeface="Arial"/>
                <a:cs typeface="Arial"/>
              </a:defRPr>
            </a:lvl2pPr>
            <a:lvl3pPr>
              <a:defRPr sz="6600" b="1">
                <a:solidFill>
                  <a:srgbClr val="FFFFFF"/>
                </a:solidFill>
                <a:latin typeface="Arial"/>
                <a:ea typeface="Arial"/>
                <a:cs typeface="Arial"/>
              </a:defRPr>
            </a:lvl3pPr>
            <a:lvl4pPr>
              <a:defRPr sz="6600" b="1">
                <a:solidFill>
                  <a:srgbClr val="FFFFFF"/>
                </a:solidFill>
                <a:latin typeface="Arial"/>
                <a:ea typeface="Arial"/>
                <a:cs typeface="Arial"/>
              </a:defRPr>
            </a:lvl4pPr>
            <a:lvl5pPr>
              <a:defRPr sz="6600" b="1">
                <a:solidFill>
                  <a:srgbClr val="FFFFFF"/>
                </a:solidFill>
                <a:latin typeface="Arial"/>
                <a:ea typeface="Arial"/>
                <a:cs typeface="Arial"/>
              </a:defRPr>
            </a:lvl5pPr>
            <a:lvl6pPr>
              <a:defRPr sz="6600" b="1">
                <a:solidFill>
                  <a:srgbClr val="FFFFFF"/>
                </a:solidFill>
                <a:latin typeface="Arial"/>
                <a:ea typeface="Arial"/>
                <a:cs typeface="Arial"/>
              </a:defRPr>
            </a:lvl6pPr>
            <a:lvl7pPr>
              <a:defRPr sz="6600" b="1">
                <a:solidFill>
                  <a:srgbClr val="FFFFFF"/>
                </a:solidFill>
                <a:latin typeface="Arial"/>
                <a:ea typeface="Arial"/>
                <a:cs typeface="Arial"/>
              </a:defRPr>
            </a:lvl7pPr>
            <a:lvl8pPr>
              <a:defRPr sz="6600" b="1">
                <a:solidFill>
                  <a:srgbClr val="FFFFFF"/>
                </a:solidFill>
                <a:latin typeface="Arial"/>
                <a:ea typeface="Arial"/>
                <a:cs typeface="Arial"/>
              </a:defRPr>
            </a:lvl8pPr>
            <a:lvl9pPr>
              <a:defRPr sz="6600" b="1">
                <a:solidFill>
                  <a:srgbClr val="FFFFFF"/>
                </a:solidFill>
                <a:latin typeface="Arial"/>
                <a:ea typeface="Arial"/>
                <a:cs typeface="Arial"/>
              </a:defRPr>
            </a:lvl9pPr>
          </a:lstStyle>
          <a:p xmlns:a="http://schemas.openxmlformats.org/drawingml/2006/main">
            <a:pPr>
              <a:defRPr sz="6600" b="1">
                <a:solidFill>
                  <a:srgbClr val="FFFFFF"/>
                </a:solidFill>
                <a:latin typeface="Arial"/>
                <a:ea typeface="Arial"/>
                <a:cs typeface="Arial"/>
              </a:defRPr>
            </a:pPr>
            <a:r>
              <a:rPr sz="6600" b="1">
                <a:solidFill>
                  <a:srgbClr val="FFFFFF"/>
                </a:solidFill>
                <a:latin typeface="Arial"/>
                <a:ea typeface="Arial"/>
                <a:cs typeface="Arial"/>
              </a:rPr>
              <a:t>Try one idea.</a:t>
            </a:r>
          </a:p>
        </p:txBody>
      </p:sp>
      <p:sp>
        <p:nvSpPr>
          <p:cNvPr id="2" name="">
            <a:extLst xmlns:a="http://schemas.openxmlformats.org/drawingml/2006/main">
              <a:ext uri="{FF2B5EF4-FFF2-40B4-BE49-F238E27FC236}">
                <a16:creationId xmlns:a16="http://schemas.microsoft.com/office/drawing/2014/main" id="{FAF16C3A-1FBA-42B9-B442-135D56F2FE37}"/>
              </a:ext>
            </a:extLst>
          </p:cNvPr>
          <p:cNvSpPr>
            <a:spLocks xmlns:a="http://schemas.openxmlformats.org/drawingml/2006/main" noGrp="1"/>
          </p:cNvSpPr>
          <p:nvPr/>
        </p:nvSpPr>
        <p:spPr>
          <a:xfrm xmlns:a="http://schemas.openxmlformats.org/drawingml/2006/main">
            <a:off x="609600" y="3143250"/>
            <a:ext cx="10972800" cy="28575"/>
          </a:xfrm>
          <a:prstGeom xmlns:a="http://schemas.openxmlformats.org/drawingml/2006/main" prst="rect">
            <a:avLst/>
          </a:prstGeom>
          <a:solidFill xmlns:a="http://schemas.openxmlformats.org/drawingml/2006/main">
            <a:srgbClr val="F9D146"/>
          </a:solidFill>
          <a:ln xmlns:a="http://schemas.openxmlformats.org/drawingml/2006/main" w="0">
            <a:noFill/>
          </a:ln>
        </p:spPr>
      </p:sp>
      <p:sp>
        <p:nvSpPr>
          <p:cNvPr id="3" name="">
            <a:extLst xmlns:a="http://schemas.openxmlformats.org/drawingml/2006/main">
              <a:ext uri="{FF2B5EF4-FFF2-40B4-BE49-F238E27FC236}">
                <a16:creationId xmlns:a16="http://schemas.microsoft.com/office/drawing/2014/main" id="{1BCFAA00-3D5B-4573-A56B-30BC7BED4ABB}"/>
              </a:ext>
            </a:extLst>
          </p:cNvPr>
          <p:cNvSpPr>
            <a:spLocks xmlns:a="http://schemas.openxmlformats.org/drawingml/2006/main" noGrp="1"/>
          </p:cNvSpPr>
          <p:nvPr/>
        </p:nvSpPr>
        <p:spPr>
          <a:xfrm xmlns:a="http://schemas.openxmlformats.org/drawingml/2006/main">
            <a:off x="609600" y="3619500"/>
            <a:ext cx="1047750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F9D146"/>
                </a:solidFill>
                <a:latin typeface="Arial"/>
                <a:ea typeface="Arial"/>
                <a:cs typeface="Arial"/>
              </a:defRPr>
            </a:defPPr>
            <a:lvl1pPr>
              <a:defRPr sz="3600" b="1">
                <a:solidFill>
                  <a:srgbClr val="F9D146"/>
                </a:solidFill>
                <a:latin typeface="Arial"/>
                <a:ea typeface="Arial"/>
                <a:cs typeface="Arial"/>
              </a:defRPr>
            </a:lvl1pPr>
            <a:lvl2pPr>
              <a:defRPr sz="3600" b="1">
                <a:solidFill>
                  <a:srgbClr val="F9D146"/>
                </a:solidFill>
                <a:latin typeface="Arial"/>
                <a:ea typeface="Arial"/>
                <a:cs typeface="Arial"/>
              </a:defRPr>
            </a:lvl2pPr>
            <a:lvl3pPr>
              <a:defRPr sz="3600" b="1">
                <a:solidFill>
                  <a:srgbClr val="F9D146"/>
                </a:solidFill>
                <a:latin typeface="Arial"/>
                <a:ea typeface="Arial"/>
                <a:cs typeface="Arial"/>
              </a:defRPr>
            </a:lvl3pPr>
            <a:lvl4pPr>
              <a:defRPr sz="3600" b="1">
                <a:solidFill>
                  <a:srgbClr val="F9D146"/>
                </a:solidFill>
                <a:latin typeface="Arial"/>
                <a:ea typeface="Arial"/>
                <a:cs typeface="Arial"/>
              </a:defRPr>
            </a:lvl4pPr>
            <a:lvl5pPr>
              <a:defRPr sz="3600" b="1">
                <a:solidFill>
                  <a:srgbClr val="F9D146"/>
                </a:solidFill>
                <a:latin typeface="Arial"/>
                <a:ea typeface="Arial"/>
                <a:cs typeface="Arial"/>
              </a:defRPr>
            </a:lvl5pPr>
            <a:lvl6pPr>
              <a:defRPr sz="3600" b="1">
                <a:solidFill>
                  <a:srgbClr val="F9D146"/>
                </a:solidFill>
                <a:latin typeface="Arial"/>
                <a:ea typeface="Arial"/>
                <a:cs typeface="Arial"/>
              </a:defRPr>
            </a:lvl6pPr>
            <a:lvl7pPr>
              <a:defRPr sz="3600" b="1">
                <a:solidFill>
                  <a:srgbClr val="F9D146"/>
                </a:solidFill>
                <a:latin typeface="Arial"/>
                <a:ea typeface="Arial"/>
                <a:cs typeface="Arial"/>
              </a:defRPr>
            </a:lvl7pPr>
            <a:lvl8pPr>
              <a:defRPr sz="3600" b="1">
                <a:solidFill>
                  <a:srgbClr val="F9D146"/>
                </a:solidFill>
                <a:latin typeface="Arial"/>
                <a:ea typeface="Arial"/>
                <a:cs typeface="Arial"/>
              </a:defRPr>
            </a:lvl8pPr>
            <a:lvl9pPr>
              <a:defRPr sz="3600" b="1">
                <a:solidFill>
                  <a:srgbClr val="F9D146"/>
                </a:solidFill>
                <a:latin typeface="Arial"/>
                <a:ea typeface="Arial"/>
                <a:cs typeface="Arial"/>
              </a:defRPr>
            </a:lvl9pPr>
          </a:lstStyle>
          <a:p xmlns:a="http://schemas.openxmlformats.org/drawingml/2006/main">
            <a:pPr>
              <a:defRPr sz="3600" b="1">
                <a:solidFill>
                  <a:srgbClr val="F9D146"/>
                </a:solidFill>
                <a:latin typeface="Arial"/>
                <a:ea typeface="Arial"/>
                <a:cs typeface="Arial"/>
              </a:defRPr>
            </a:pPr>
            <a:r>
              <a:rPr sz="3600" b="1">
                <a:solidFill>
                  <a:srgbClr val="F9D146"/>
                </a:solidFill>
                <a:latin typeface="Arial"/>
                <a:ea typeface="Arial"/>
                <a:cs typeface="Arial"/>
              </a:rPr>
              <a:t>Book a free consultation</a:t>
            </a:r>
          </a:p>
        </p:txBody>
      </p:sp>
      <p:sp>
        <p:nvSpPr>
          <p:cNvPr id="4" name="">
            <a:extLst xmlns:a="http://schemas.openxmlformats.org/drawingml/2006/main">
              <a:ext uri="{FF2B5EF4-FFF2-40B4-BE49-F238E27FC236}">
                <a16:creationId xmlns:a16="http://schemas.microsoft.com/office/drawing/2014/main" id="{D53D346B-9BF1-414C-84DD-C19E3BA239E1}"/>
              </a:ext>
            </a:extLst>
          </p:cNvPr>
          <p:cNvSpPr>
            <a:spLocks xmlns:a="http://schemas.openxmlformats.org/drawingml/2006/main" noGrp="1"/>
          </p:cNvSpPr>
          <p:nvPr/>
        </p:nvSpPr>
        <p:spPr>
          <a:xfrm xmlns:a="http://schemas.openxmlformats.org/drawingml/2006/main">
            <a:off x="609600" y="4762500"/>
            <a:ext cx="10477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0">
                <a:solidFill>
                  <a:srgbClr val="B7DDE3"/>
                </a:solidFill>
                <a:latin typeface="Arial"/>
                <a:ea typeface="Arial"/>
                <a:cs typeface="Arial"/>
              </a:defRPr>
            </a:defPPr>
            <a:lvl1pPr>
              <a:defRPr sz="2325" b="0">
                <a:solidFill>
                  <a:srgbClr val="B7DDE3"/>
                </a:solidFill>
                <a:latin typeface="Arial"/>
                <a:ea typeface="Arial"/>
                <a:cs typeface="Arial"/>
              </a:defRPr>
            </a:lvl1pPr>
            <a:lvl2pPr>
              <a:defRPr sz="2325" b="0">
                <a:solidFill>
                  <a:srgbClr val="B7DDE3"/>
                </a:solidFill>
                <a:latin typeface="Arial"/>
                <a:ea typeface="Arial"/>
                <a:cs typeface="Arial"/>
              </a:defRPr>
            </a:lvl2pPr>
            <a:lvl3pPr>
              <a:defRPr sz="2325" b="0">
                <a:solidFill>
                  <a:srgbClr val="B7DDE3"/>
                </a:solidFill>
                <a:latin typeface="Arial"/>
                <a:ea typeface="Arial"/>
                <a:cs typeface="Arial"/>
              </a:defRPr>
            </a:lvl3pPr>
            <a:lvl4pPr>
              <a:defRPr sz="2325" b="0">
                <a:solidFill>
                  <a:srgbClr val="B7DDE3"/>
                </a:solidFill>
                <a:latin typeface="Arial"/>
                <a:ea typeface="Arial"/>
                <a:cs typeface="Arial"/>
              </a:defRPr>
            </a:lvl4pPr>
            <a:lvl5pPr>
              <a:defRPr sz="2325" b="0">
                <a:solidFill>
                  <a:srgbClr val="B7DDE3"/>
                </a:solidFill>
                <a:latin typeface="Arial"/>
                <a:ea typeface="Arial"/>
                <a:cs typeface="Arial"/>
              </a:defRPr>
            </a:lvl5pPr>
            <a:lvl6pPr>
              <a:defRPr sz="2325" b="0">
                <a:solidFill>
                  <a:srgbClr val="B7DDE3"/>
                </a:solidFill>
                <a:latin typeface="Arial"/>
                <a:ea typeface="Arial"/>
                <a:cs typeface="Arial"/>
              </a:defRPr>
            </a:lvl6pPr>
            <a:lvl7pPr>
              <a:defRPr sz="2325" b="0">
                <a:solidFill>
                  <a:srgbClr val="B7DDE3"/>
                </a:solidFill>
                <a:latin typeface="Arial"/>
                <a:ea typeface="Arial"/>
                <a:cs typeface="Arial"/>
              </a:defRPr>
            </a:lvl7pPr>
            <a:lvl8pPr>
              <a:defRPr sz="2325" b="0">
                <a:solidFill>
                  <a:srgbClr val="B7DDE3"/>
                </a:solidFill>
                <a:latin typeface="Arial"/>
                <a:ea typeface="Arial"/>
                <a:cs typeface="Arial"/>
              </a:defRPr>
            </a:lvl8pPr>
            <a:lvl9pPr>
              <a:defRPr sz="2325" b="0">
                <a:solidFill>
                  <a:srgbClr val="B7DDE3"/>
                </a:solidFill>
                <a:latin typeface="Arial"/>
                <a:ea typeface="Arial"/>
                <a:cs typeface="Arial"/>
              </a:defRPr>
            </a:lvl9pPr>
          </a:lstStyle>
          <a:p xmlns:a="http://schemas.openxmlformats.org/drawingml/2006/main">
            <a:pPr>
              <a:defRPr sz="2325" b="0">
                <a:solidFill>
                  <a:srgbClr val="B7DDE3"/>
                </a:solidFill>
                <a:latin typeface="Arial"/>
                <a:ea typeface="Arial"/>
                <a:cs typeface="Arial"/>
              </a:defRPr>
            </a:pPr>
            <a:r>
              <a:rPr sz="2325" b="0">
                <a:solidFill>
                  <a:srgbClr val="B7DDE3"/>
                </a:solidFill>
                <a:latin typeface="Arial"/>
                <a:ea typeface="Arial"/>
                <a:cs typeface="Arial"/>
              </a:rPr>
              <a:t>Ask Sam for your free idea presentation.</a:t>
            </a:r>
          </a:p>
        </p:txBody>
      </p:sp>
      <p:sp>
        <p:nvSpPr>
          <p:cNvPr id="5" name="">
            <a:extLst xmlns:a="http://schemas.openxmlformats.org/drawingml/2006/main">
              <a:ext uri="{FF2B5EF4-FFF2-40B4-BE49-F238E27FC236}">
                <a16:creationId xmlns:a16="http://schemas.microsoft.com/office/drawing/2014/main" id="{C6161380-EFC7-4038-9F98-E78DD37AA863}"/>
              </a:ext>
            </a:extLst>
          </p:cNvPr>
          <p:cNvSpPr>
            <a:spLocks xmlns:a="http://schemas.openxmlformats.org/drawingml/2006/main" noGrp="1"/>
          </p:cNvSpPr>
          <p:nvPr/>
        </p:nvSpPr>
        <p:spPr>
          <a:xfrm xmlns:a="http://schemas.openxmlformats.org/drawingml/2006/main">
            <a:off x="609600" y="6324600"/>
            <a:ext cx="6667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Panimate  /  pre-PowerPoint</a:t>
            </a:r>
          </a:p>
        </p:txBody>
      </p:sp>
      <p:sp>
        <p:nvSpPr>
          <p:cNvPr id="6" name="">
            <a:extLst xmlns:a="http://schemas.openxmlformats.org/drawingml/2006/main">
              <a:ext uri="{FF2B5EF4-FFF2-40B4-BE49-F238E27FC236}">
                <a16:creationId xmlns:a16="http://schemas.microsoft.com/office/drawing/2014/main" id="{3F8A899F-A88B-41F6-9322-0A0A4AE8AB24}"/>
              </a:ext>
            </a:extLst>
          </p:cNvPr>
          <p:cNvSpPr>
            <a:spLocks xmlns:a="http://schemas.openxmlformats.org/drawingml/2006/main" noGrp="1"/>
          </p:cNvSpPr>
          <p:nvPr/>
        </p:nvSpPr>
        <p:spPr>
          <a:xfrm xmlns:a="http://schemas.openxmlformats.org/drawingml/2006/main">
            <a:off x="10896600" y="6324600"/>
            <a:ext cx="85725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275" b="0">
                <a:solidFill>
                  <a:srgbClr val="B7DDE3"/>
                </a:solidFill>
                <a:latin typeface="Arial"/>
                <a:ea typeface="Arial"/>
                <a:cs typeface="Arial"/>
              </a:defRPr>
            </a:defPPr>
            <a:lvl1pPr>
              <a:defRPr sz="1275" b="0">
                <a:solidFill>
                  <a:srgbClr val="B7DDE3"/>
                </a:solidFill>
                <a:latin typeface="Arial"/>
                <a:ea typeface="Arial"/>
                <a:cs typeface="Arial"/>
              </a:defRPr>
            </a:lvl1pPr>
            <a:lvl2pPr>
              <a:defRPr sz="1275" b="0">
                <a:solidFill>
                  <a:srgbClr val="B7DDE3"/>
                </a:solidFill>
                <a:latin typeface="Arial"/>
                <a:ea typeface="Arial"/>
                <a:cs typeface="Arial"/>
              </a:defRPr>
            </a:lvl2pPr>
            <a:lvl3pPr>
              <a:defRPr sz="1275" b="0">
                <a:solidFill>
                  <a:srgbClr val="B7DDE3"/>
                </a:solidFill>
                <a:latin typeface="Arial"/>
                <a:ea typeface="Arial"/>
                <a:cs typeface="Arial"/>
              </a:defRPr>
            </a:lvl3pPr>
            <a:lvl4pPr>
              <a:defRPr sz="1275" b="0">
                <a:solidFill>
                  <a:srgbClr val="B7DDE3"/>
                </a:solidFill>
                <a:latin typeface="Arial"/>
                <a:ea typeface="Arial"/>
                <a:cs typeface="Arial"/>
              </a:defRPr>
            </a:lvl4pPr>
            <a:lvl5pPr>
              <a:defRPr sz="1275" b="0">
                <a:solidFill>
                  <a:srgbClr val="B7DDE3"/>
                </a:solidFill>
                <a:latin typeface="Arial"/>
                <a:ea typeface="Arial"/>
                <a:cs typeface="Arial"/>
              </a:defRPr>
            </a:lvl5pPr>
            <a:lvl6pPr>
              <a:defRPr sz="1275" b="0">
                <a:solidFill>
                  <a:srgbClr val="B7DDE3"/>
                </a:solidFill>
                <a:latin typeface="Arial"/>
                <a:ea typeface="Arial"/>
                <a:cs typeface="Arial"/>
              </a:defRPr>
            </a:lvl6pPr>
            <a:lvl7pPr>
              <a:defRPr sz="1275" b="0">
                <a:solidFill>
                  <a:srgbClr val="B7DDE3"/>
                </a:solidFill>
                <a:latin typeface="Arial"/>
                <a:ea typeface="Arial"/>
                <a:cs typeface="Arial"/>
              </a:defRPr>
            </a:lvl7pPr>
            <a:lvl8pPr>
              <a:defRPr sz="1275" b="0">
                <a:solidFill>
                  <a:srgbClr val="B7DDE3"/>
                </a:solidFill>
                <a:latin typeface="Arial"/>
                <a:ea typeface="Arial"/>
                <a:cs typeface="Arial"/>
              </a:defRPr>
            </a:lvl8pPr>
            <a:lvl9pPr>
              <a:defRPr sz="1275" b="0">
                <a:solidFill>
                  <a:srgbClr val="B7DDE3"/>
                </a:solidFill>
                <a:latin typeface="Arial"/>
                <a:ea typeface="Arial"/>
                <a:cs typeface="Arial"/>
              </a:defRPr>
            </a:lvl9pPr>
          </a:lstStyle>
          <a:p xmlns:a="http://schemas.openxmlformats.org/drawingml/2006/main">
            <a:pPr>
              <a:defRPr sz="1275" b="0">
                <a:solidFill>
                  <a:srgbClr val="B7DDE3"/>
                </a:solidFill>
                <a:latin typeface="Arial"/>
                <a:ea typeface="Arial"/>
                <a:cs typeface="Arial"/>
              </a:defRPr>
            </a:pPr>
            <a:r>
              <a:rPr sz="1275" b="0">
                <a:solidFill>
                  <a:srgbClr val="B7DDE3"/>
                </a:solidFill>
                <a:latin typeface="Arial"/>
                <a:ea typeface="Arial"/>
                <a:cs typeface="Arial"/>
              </a:rPr>
              <a:t>6 / 6</a:t>
            </a:r>
          </a:p>
        </p:txBody>
      </p:sp>
    </p:spTree>
    <p:extLst>
      <p:ext uri="{BB962C8B-B14F-4D97-AF65-F5344CB8AC3E}">
        <p14:creationId xmlns:p14="http://schemas.microsoft.com/office/powerpoint/2010/main" val="210501581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2026-10-28T22:55:30.7670000Z</dcterms:created>
  <dcterms:modified xsi:type="dcterms:W3CDTF">2026-10-28T22:55:30.7670000Z</dcterms:modified>
</coreProperties>
</file>